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3" r:id="rId2"/>
  </p:sldMasterIdLst>
  <p:notesMasterIdLst>
    <p:notesMasterId r:id="rId14"/>
  </p:notesMasterIdLst>
  <p:handoutMasterIdLst>
    <p:handoutMasterId r:id="rId15"/>
  </p:handoutMasterIdLst>
  <p:sldIdLst>
    <p:sldId id="380" r:id="rId3"/>
    <p:sldId id="376" r:id="rId4"/>
    <p:sldId id="367" r:id="rId5"/>
    <p:sldId id="279" r:id="rId6"/>
    <p:sldId id="372" r:id="rId7"/>
    <p:sldId id="374" r:id="rId8"/>
    <p:sldId id="375" r:id="rId9"/>
    <p:sldId id="378" r:id="rId10"/>
    <p:sldId id="379" r:id="rId11"/>
    <p:sldId id="373" r:id="rId12"/>
    <p:sldId id="371" r:id="rId13"/>
  </p:sldIdLst>
  <p:sldSz cx="12192000" cy="6858000"/>
  <p:notesSz cx="6797675" cy="9926638"/>
  <p:defaultTextStyle>
    <a:defPPr>
      <a:defRPr lang="ko-KR"/>
    </a:defPPr>
    <a:lvl1pPr algn="ctr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SimHei" pitchFamily="49" charset="-122"/>
        <a:ea typeface="굴림" charset="-127"/>
        <a:cs typeface="+mn-cs"/>
      </a:defRPr>
    </a:lvl1pPr>
    <a:lvl2pPr marL="457200" algn="ctr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SimHei" pitchFamily="49" charset="-122"/>
        <a:ea typeface="굴림" charset="-127"/>
        <a:cs typeface="+mn-cs"/>
      </a:defRPr>
    </a:lvl2pPr>
    <a:lvl3pPr marL="914400" algn="ctr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SimHei" pitchFamily="49" charset="-122"/>
        <a:ea typeface="굴림" charset="-127"/>
        <a:cs typeface="+mn-cs"/>
      </a:defRPr>
    </a:lvl3pPr>
    <a:lvl4pPr marL="1371600" algn="ctr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SimHei" pitchFamily="49" charset="-122"/>
        <a:ea typeface="굴림" charset="-127"/>
        <a:cs typeface="+mn-cs"/>
      </a:defRPr>
    </a:lvl4pPr>
    <a:lvl5pPr marL="1828800" algn="ctr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SimHei" pitchFamily="49" charset="-122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SimHei" pitchFamily="49" charset="-122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SimHei" pitchFamily="49" charset="-122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SimHei" pitchFamily="49" charset="-122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SimHei" pitchFamily="49" charset="-122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42A8"/>
    <a:srgbClr val="710F88"/>
    <a:srgbClr val="FCF4E0"/>
    <a:srgbClr val="DEDBCC"/>
    <a:srgbClr val="C4BDAA"/>
    <a:srgbClr val="BAB5A2"/>
    <a:srgbClr val="FF66FF"/>
    <a:srgbClr val="448DE6"/>
    <a:srgbClr val="FB6A11"/>
    <a:srgbClr val="F68B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34" autoAdjust="0"/>
    <p:restoredTop sz="96173" autoAdjust="0"/>
  </p:normalViewPr>
  <p:slideViewPr>
    <p:cSldViewPr>
      <p:cViewPr varScale="1">
        <p:scale>
          <a:sx n="62" d="100"/>
          <a:sy n="62" d="100"/>
        </p:scale>
        <p:origin x="84" y="18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246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0BBF40-1731-49BB-A6BE-D01971EF1426}" type="datetimeFigureOut">
              <a:rPr lang="ko-KR" altLang="en-US" smtClean="0"/>
              <a:pPr/>
              <a:t>2019-11-27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65C1A-1331-4FD5-B9C4-71831718F66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09808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8CCA5-4C12-4210-A409-7B9D2E2C3550}" type="datetimeFigureOut">
              <a:rPr lang="ko-KR" altLang="en-US" smtClean="0"/>
              <a:t>2019-11-27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7BA55C-E8A7-47DE-8740-F3431797D01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2815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Q.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그림 속 캐릭터는 어떤 표정을 하고 있나요</a:t>
            </a:r>
            <a:r>
              <a:rPr lang="en-US" altLang="ko-KR" baseline="0" dirty="0" smtClean="0"/>
              <a:t>?</a:t>
            </a:r>
          </a:p>
          <a:p>
            <a:pPr marL="171450" indent="-171450">
              <a:buFontTx/>
              <a:buChar char="-"/>
            </a:pPr>
            <a:r>
              <a:rPr lang="ko-KR" altLang="en-US" dirty="0" smtClean="0"/>
              <a:t>아이들의 자유로운 답변을 들어보세요</a:t>
            </a:r>
            <a:r>
              <a:rPr lang="en-US" altLang="ko-KR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ko-KR" altLang="en-US" dirty="0" smtClean="0"/>
              <a:t>표정</a:t>
            </a:r>
            <a:r>
              <a:rPr lang="en-US" altLang="ko-KR" dirty="0" smtClean="0"/>
              <a:t>, </a:t>
            </a:r>
            <a:r>
              <a:rPr lang="ko-KR" altLang="en-US" dirty="0" smtClean="0"/>
              <a:t>장소</a:t>
            </a:r>
            <a:r>
              <a:rPr lang="en-US" altLang="ko-KR" dirty="0" smtClean="0"/>
              <a:t>, </a:t>
            </a:r>
            <a:r>
              <a:rPr lang="ko-KR" altLang="en-US" dirty="0" smtClean="0"/>
              <a:t>느낌 등을 마음껏 표현할</a:t>
            </a:r>
            <a:r>
              <a:rPr lang="ko-KR" altLang="en-US" baseline="0" dirty="0" smtClean="0"/>
              <a:t> 수 있게 해주세요</a:t>
            </a:r>
            <a:r>
              <a:rPr lang="en-US" altLang="ko-KR" baseline="0" dirty="0" smtClean="0"/>
              <a:t>.</a:t>
            </a:r>
          </a:p>
          <a:p>
            <a:pPr marL="0" indent="0">
              <a:buFontTx/>
              <a:buNone/>
            </a:pPr>
            <a:r>
              <a:rPr lang="en-US" altLang="ko-KR" baseline="0" dirty="0" smtClean="0"/>
              <a:t>- </a:t>
            </a:r>
            <a:r>
              <a:rPr lang="ko-KR" altLang="en-US" baseline="0" dirty="0" smtClean="0"/>
              <a:t>캐릭터가 가발이라는 특징을 잘 살려봅시다</a:t>
            </a:r>
            <a:r>
              <a:rPr lang="en-US" altLang="ko-KR" baseline="0" dirty="0" smtClean="0"/>
              <a:t>!!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7BA55C-E8A7-47DE-8740-F3431797D01F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2098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제품구성 </a:t>
            </a:r>
            <a:r>
              <a:rPr lang="en-US" altLang="ko-KR" dirty="0" smtClean="0"/>
              <a:t>14</a:t>
            </a:r>
            <a:r>
              <a:rPr lang="ko-KR" altLang="en-US" dirty="0" smtClean="0"/>
              <a:t>명의 각기 다른 캐릭터 </a:t>
            </a:r>
            <a:r>
              <a:rPr lang="en-US" altLang="ko-KR" dirty="0" smtClean="0"/>
              <a:t>5</a:t>
            </a:r>
            <a:r>
              <a:rPr lang="ko-KR" altLang="en-US" dirty="0" smtClean="0"/>
              <a:t>장씩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총 </a:t>
            </a:r>
            <a:r>
              <a:rPr lang="en-US" altLang="ko-KR" baseline="0" dirty="0" smtClean="0"/>
              <a:t>70</a:t>
            </a:r>
            <a:r>
              <a:rPr lang="ko-KR" altLang="en-US" baseline="0" dirty="0" smtClean="0"/>
              <a:t>장이 있습니다</a:t>
            </a:r>
            <a:r>
              <a:rPr lang="en-US" altLang="ko-KR" baseline="0" dirty="0" smtClean="0"/>
              <a:t>.</a:t>
            </a:r>
          </a:p>
          <a:p>
            <a:r>
              <a:rPr lang="ko-KR" altLang="en-US" baseline="0" dirty="0" smtClean="0"/>
              <a:t>캐릭터 인기투표</a:t>
            </a:r>
            <a:r>
              <a:rPr lang="en-US" altLang="ko-KR" baseline="0" dirty="0" smtClean="0"/>
              <a:t>! </a:t>
            </a:r>
            <a:r>
              <a:rPr lang="ko-KR" altLang="en-US" baseline="0" dirty="0" smtClean="0"/>
              <a:t>가장 맘에 드는 캐릭터 </a:t>
            </a:r>
            <a:r>
              <a:rPr lang="en-US" altLang="ko-KR" baseline="0" dirty="0" smtClean="0"/>
              <a:t>1</a:t>
            </a:r>
            <a:r>
              <a:rPr lang="ko-KR" altLang="en-US" baseline="0" dirty="0" smtClean="0"/>
              <a:t>장씩을 골라보며 이야기해봅시다</a:t>
            </a:r>
            <a:r>
              <a:rPr lang="en-US" altLang="ko-KR" baseline="0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7BA55C-E8A7-47DE-8740-F3431797D01F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748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smtClean="0">
                <a:latin typeface="HY헤드라인M" pitchFamily="18" charset="-127"/>
                <a:ea typeface="HY헤드라인M" pitchFamily="18" charset="-127"/>
              </a:rPr>
              <a:t>1. </a:t>
            </a:r>
            <a:r>
              <a:rPr lang="ko-KR" altLang="en-US" sz="1200" dirty="0" smtClean="0">
                <a:latin typeface="HY헤드라인M" pitchFamily="18" charset="-127"/>
                <a:ea typeface="HY헤드라인M" pitchFamily="18" charset="-127"/>
              </a:rPr>
              <a:t>카드를 잘 섞고 인원수에 맞춰 카드를 나누어 갖습니다</a:t>
            </a:r>
            <a:r>
              <a:rPr lang="en-US" altLang="ko-KR" sz="1200" dirty="0" smtClean="0">
                <a:latin typeface="HY헤드라인M" pitchFamily="18" charset="-127"/>
                <a:ea typeface="HY헤드라인M" pitchFamily="18" charset="-127"/>
              </a:rPr>
              <a:t>.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smtClean="0">
                <a:latin typeface="HY헤드라인M" pitchFamily="18" charset="-127"/>
                <a:ea typeface="HY헤드라인M" pitchFamily="18" charset="-127"/>
              </a:rPr>
              <a:t>2. </a:t>
            </a:r>
            <a:r>
              <a:rPr lang="ko-KR" altLang="en-US" sz="1200" dirty="0" smtClean="0">
                <a:latin typeface="HY헤드라인M" pitchFamily="18" charset="-127"/>
                <a:ea typeface="HY헤드라인M" pitchFamily="18" charset="-127"/>
              </a:rPr>
              <a:t>카드 더미를 만들고</a:t>
            </a:r>
            <a:r>
              <a:rPr lang="en-US" altLang="ko-KR" sz="1200" dirty="0" smtClean="0">
                <a:latin typeface="HY헤드라인M" pitchFamily="18" charset="-127"/>
                <a:ea typeface="HY헤드라인M" pitchFamily="18" charset="-127"/>
              </a:rPr>
              <a:t> 2</a:t>
            </a:r>
            <a:r>
              <a:rPr lang="ko-KR" altLang="en-US" sz="1200" dirty="0" smtClean="0">
                <a:latin typeface="HY헤드라인M" pitchFamily="18" charset="-127"/>
                <a:ea typeface="HY헤드라인M" pitchFamily="18" charset="-127"/>
              </a:rPr>
              <a:t>장의 카드를 공개해 카드더미 옆에 내려 놓습니다</a:t>
            </a:r>
            <a:r>
              <a:rPr lang="en-US" altLang="ko-KR" sz="1200" dirty="0" smtClean="0">
                <a:latin typeface="HY헤드라인M" pitchFamily="18" charset="-127"/>
                <a:ea typeface="HY헤드라인M" pitchFamily="18" charset="-127"/>
              </a:rPr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7BA55C-E8A7-47DE-8740-F3431797D01F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4699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내 차례에는 뭘 하지요</a:t>
            </a:r>
            <a:r>
              <a:rPr lang="en-US" altLang="ko-KR" dirty="0" smtClean="0"/>
              <a:t>?</a:t>
            </a:r>
          </a:p>
          <a:p>
            <a:pPr marL="228600" indent="-228600">
              <a:buAutoNum type="arabicPeriod"/>
            </a:pPr>
            <a:r>
              <a:rPr lang="ko-KR" altLang="en-US" dirty="0" smtClean="0"/>
              <a:t>공개된 카드와 같은 그림의 카드 </a:t>
            </a:r>
            <a:r>
              <a:rPr lang="en-US" altLang="ko-KR" dirty="0" smtClean="0"/>
              <a:t>1</a:t>
            </a:r>
            <a:r>
              <a:rPr lang="ko-KR" altLang="en-US" dirty="0" smtClean="0"/>
              <a:t>장을 내려놓습니다</a:t>
            </a:r>
            <a:r>
              <a:rPr lang="en-US" altLang="ko-KR" dirty="0" smtClean="0"/>
              <a:t>.</a:t>
            </a:r>
          </a:p>
          <a:p>
            <a:pPr marL="228600" indent="-228600">
              <a:buAutoNum type="arabicPeriod"/>
            </a:pPr>
            <a:r>
              <a:rPr lang="ko-KR" altLang="en-US" dirty="0" smtClean="0"/>
              <a:t>자신의 카드 중 같은 카드 </a:t>
            </a:r>
            <a:r>
              <a:rPr lang="en-US" altLang="ko-KR" dirty="0" smtClean="0"/>
              <a:t>2</a:t>
            </a:r>
            <a:r>
              <a:rPr lang="ko-KR" altLang="en-US" dirty="0" smtClean="0"/>
              <a:t>장이 있다면 내려놓을 수 있습니다</a:t>
            </a:r>
            <a:r>
              <a:rPr lang="en-US" altLang="ko-KR" dirty="0" smtClean="0"/>
              <a:t>.</a:t>
            </a:r>
          </a:p>
          <a:p>
            <a:pPr marL="228600" indent="-228600">
              <a:buAutoNum type="arabicPeriod"/>
            </a:pPr>
            <a:r>
              <a:rPr lang="ko-KR" altLang="en-US" dirty="0" smtClean="0"/>
              <a:t>내려놓을 카드가 없다면 카드더미에서 </a:t>
            </a:r>
            <a:r>
              <a:rPr lang="en-US" altLang="ko-KR" dirty="0" smtClean="0"/>
              <a:t>1</a:t>
            </a:r>
            <a:r>
              <a:rPr lang="ko-KR" altLang="en-US" dirty="0" smtClean="0"/>
              <a:t>장을 가져옵니다</a:t>
            </a:r>
            <a:r>
              <a:rPr lang="en-US" altLang="ko-KR" dirty="0" smtClean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7BA55C-E8A7-47DE-8740-F3431797D01F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5517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자신의 손에서 카드를 다 내려놓았다면 </a:t>
            </a:r>
            <a:r>
              <a:rPr lang="ko-KR" altLang="en-US" dirty="0" err="1" smtClean="0"/>
              <a:t>위그아웃</a:t>
            </a:r>
            <a:r>
              <a:rPr lang="en-US" altLang="ko-KR" dirty="0" smtClean="0"/>
              <a:t>!</a:t>
            </a:r>
            <a:r>
              <a:rPr lang="ko-KR" altLang="en-US" dirty="0" smtClean="0"/>
              <a:t>을 외치세요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가장 먼저 외친 사람이 라운드 승자가 되며 게임종료가 됩니다</a:t>
            </a:r>
            <a:r>
              <a:rPr lang="en-US" altLang="ko-KR" dirty="0" smtClean="0"/>
              <a:t>.</a:t>
            </a:r>
            <a:r>
              <a:rPr lang="ko-KR" altLang="en-US" baseline="0" dirty="0" smtClean="0"/>
              <a:t> 카드 </a:t>
            </a:r>
            <a:r>
              <a:rPr lang="en-US" altLang="ko-KR" baseline="0" dirty="0" smtClean="0"/>
              <a:t>1</a:t>
            </a:r>
            <a:r>
              <a:rPr lang="ko-KR" altLang="en-US" baseline="0" dirty="0" smtClean="0"/>
              <a:t>장당 </a:t>
            </a:r>
            <a:r>
              <a:rPr lang="en-US" altLang="ko-KR" baseline="0" dirty="0" smtClean="0"/>
              <a:t>1</a:t>
            </a:r>
            <a:r>
              <a:rPr lang="ko-KR" altLang="en-US" baseline="0" dirty="0" smtClean="0"/>
              <a:t>점이 되어 점수가 낮은 사람이 이기는 게임입니다</a:t>
            </a:r>
            <a:r>
              <a:rPr lang="en-US" altLang="ko-KR" baseline="0" dirty="0" smtClean="0"/>
              <a:t>.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7BA55C-E8A7-47DE-8740-F3431797D01F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7301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위그아웃</a:t>
            </a:r>
            <a:r>
              <a:rPr lang="ko-KR" altLang="en-US" dirty="0" smtClean="0"/>
              <a:t> 확장 </a:t>
            </a:r>
            <a:r>
              <a:rPr lang="ko-KR" altLang="en-US" dirty="0" err="1" smtClean="0"/>
              <a:t>활용팁</a:t>
            </a:r>
            <a:r>
              <a:rPr lang="en-US" altLang="ko-KR" dirty="0" smtClean="0"/>
              <a:t>!</a:t>
            </a:r>
          </a:p>
          <a:p>
            <a:pPr marL="228600" indent="-228600">
              <a:buAutoNum type="arabicPeriod"/>
            </a:pPr>
            <a:r>
              <a:rPr lang="ko-KR" altLang="en-US" dirty="0" smtClean="0"/>
              <a:t>나만의 </a:t>
            </a:r>
            <a:r>
              <a:rPr lang="ko-KR" altLang="en-US" dirty="0" err="1" smtClean="0"/>
              <a:t>위그아웃</a:t>
            </a:r>
            <a:r>
              <a:rPr lang="ko-KR" altLang="en-US" dirty="0" smtClean="0"/>
              <a:t> 캐릭터를 만들고 추가해서 </a:t>
            </a:r>
            <a:r>
              <a:rPr lang="ko-KR" altLang="en-US" dirty="0" err="1" smtClean="0"/>
              <a:t>게임해봅시다</a:t>
            </a:r>
            <a:r>
              <a:rPr lang="en-US" altLang="ko-KR" dirty="0" smtClean="0"/>
              <a:t>!(</a:t>
            </a:r>
            <a:r>
              <a:rPr lang="ko-KR" altLang="en-US" dirty="0" smtClean="0"/>
              <a:t>내가 쓰고 싶은 가발은</a:t>
            </a:r>
            <a:r>
              <a:rPr lang="en-US" altLang="ko-KR" dirty="0" smtClean="0"/>
              <a:t>?)</a:t>
            </a:r>
          </a:p>
          <a:p>
            <a:pPr marL="228600" indent="-228600">
              <a:buAutoNum type="arabicPeriod"/>
            </a:pPr>
            <a:r>
              <a:rPr lang="ko-KR" altLang="en-US" dirty="0" smtClean="0"/>
              <a:t>캐릭터 이름과 특징으로 우리만의 이야기를 만들어봅시다</a:t>
            </a:r>
            <a:r>
              <a:rPr lang="en-US" altLang="ko-KR" dirty="0" smtClean="0"/>
              <a:t>!</a:t>
            </a:r>
          </a:p>
          <a:p>
            <a:pPr marL="0" indent="0">
              <a:buNone/>
            </a:pPr>
            <a:r>
              <a:rPr lang="en-US" altLang="ko-KR" dirty="0" smtClean="0"/>
              <a:t>   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7BA55C-E8A7-47DE-8740-F3431797D01F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3387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7BA55C-E8A7-47DE-8740-F3431797D01F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2518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모서리가 둥근 직사각형 5"/>
          <p:cNvSpPr/>
          <p:nvPr userDrawn="1"/>
        </p:nvSpPr>
        <p:spPr>
          <a:xfrm>
            <a:off x="335360" y="260648"/>
            <a:ext cx="11521280" cy="64087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2" cstate="print"/>
          <a:srcRect l="-3951" t="71938" r="-1"/>
          <a:stretch/>
        </p:blipFill>
        <p:spPr bwMode="auto">
          <a:xfrm>
            <a:off x="527382" y="6093296"/>
            <a:ext cx="3646548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2" cstate="print"/>
          <a:srcRect l="18478" t="-9807" r="18698" b="28062"/>
          <a:stretch/>
        </p:blipFill>
        <p:spPr bwMode="auto">
          <a:xfrm>
            <a:off x="391729" y="260648"/>
            <a:ext cx="1248137" cy="78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9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l="-3951" t="71938" r="-1"/>
          <a:stretch/>
        </p:blipFill>
        <p:spPr bwMode="auto">
          <a:xfrm>
            <a:off x="527382" y="6093296"/>
            <a:ext cx="3646548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9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l="18478" t="-9807" r="18698" b="28062"/>
          <a:stretch/>
        </p:blipFill>
        <p:spPr bwMode="auto">
          <a:xfrm>
            <a:off x="391729" y="260648"/>
            <a:ext cx="1248137" cy="78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7765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3C2A-DE9D-4150-BB08-9570F406D2E7}" type="datetimeFigureOut">
              <a:rPr lang="ko-KR" altLang="en-US" smtClean="0"/>
              <a:pPr/>
              <a:t>2019-11-27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0C67F-B828-49AB-BE5C-2EDC20FCE9B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8139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3C2A-DE9D-4150-BB08-9570F406D2E7}" type="datetimeFigureOut">
              <a:rPr lang="ko-KR" altLang="en-US" smtClean="0"/>
              <a:pPr/>
              <a:t>2019-11-27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0C67F-B828-49AB-BE5C-2EDC20FCE9B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8094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3C2A-DE9D-4150-BB08-9570F406D2E7}" type="datetimeFigureOut">
              <a:rPr lang="ko-KR" altLang="en-US" smtClean="0"/>
              <a:pPr/>
              <a:t>2019-11-27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0C67F-B828-49AB-BE5C-2EDC20FCE9B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MJ\Documents\네이트온 받은 파일\PP바탕-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1771" cy="6858000"/>
          </a:xfrm>
          <a:prstGeom prst="rect">
            <a:avLst/>
          </a:prstGeom>
          <a:noFill/>
        </p:spPr>
      </p:pic>
      <p:pic>
        <p:nvPicPr>
          <p:cNvPr id="3" name="그림 2"/>
          <p:cNvPicPr>
            <a:picLocks noChangeAspect="1"/>
          </p:cNvPicPr>
          <p:nvPr userDrawn="1"/>
        </p:nvPicPr>
        <p:blipFill rotWithShape="1">
          <a:blip r:embed="rId3"/>
          <a:srcRect t="35047"/>
          <a:stretch/>
        </p:blipFill>
        <p:spPr>
          <a:xfrm>
            <a:off x="9936427" y="6236924"/>
            <a:ext cx="2220924" cy="576452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 noChangeArrowheads="1"/>
          </p:cNvPicPr>
          <p:nvPr userDrawn="1"/>
        </p:nvPicPr>
        <p:blipFill rotWithShape="1">
          <a:blip r:embed="rId4" cstate="print"/>
          <a:srcRect l="18478" t="-9807" r="18698" b="28062"/>
          <a:stretch/>
        </p:blipFill>
        <p:spPr bwMode="auto">
          <a:xfrm>
            <a:off x="474289" y="6062884"/>
            <a:ext cx="1248137" cy="78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9"/>
          <p:cNvPicPr>
            <a:picLocks noChangeAspect="1" noChangeArrowheads="1"/>
          </p:cNvPicPr>
          <p:nvPr userDrawn="1"/>
        </p:nvPicPr>
        <p:blipFill rotWithShape="1">
          <a:blip r:embed="rId4" cstate="print"/>
          <a:srcRect l="-3951" t="71938" r="-1"/>
          <a:stretch/>
        </p:blipFill>
        <p:spPr bwMode="auto">
          <a:xfrm>
            <a:off x="1745293" y="6217750"/>
            <a:ext cx="3646548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l="-3951" t="71938" r="-1"/>
          <a:stretch/>
        </p:blipFill>
        <p:spPr bwMode="auto">
          <a:xfrm>
            <a:off x="527382" y="6093296"/>
            <a:ext cx="3646548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9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l="18478" t="-9807" r="18698" b="28062"/>
          <a:stretch/>
        </p:blipFill>
        <p:spPr bwMode="auto">
          <a:xfrm>
            <a:off x="391729" y="260648"/>
            <a:ext cx="1248137" cy="78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3C2A-DE9D-4150-BB08-9570F406D2E7}" type="datetimeFigureOut">
              <a:rPr lang="ko-KR" altLang="en-US" smtClean="0"/>
              <a:pPr/>
              <a:t>2019-11-27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0C67F-B828-49AB-BE5C-2EDC20FCE9B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3C2A-DE9D-4150-BB08-9570F406D2E7}" type="datetimeFigureOut">
              <a:rPr lang="ko-KR" altLang="en-US" smtClean="0"/>
              <a:pPr/>
              <a:t>2019-11-27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0C67F-B828-49AB-BE5C-2EDC20FCE9B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모서리가 둥근 직사각형 5"/>
          <p:cNvSpPr/>
          <p:nvPr/>
        </p:nvSpPr>
        <p:spPr>
          <a:xfrm>
            <a:off x="335360" y="260648"/>
            <a:ext cx="11521280" cy="64087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ko-KR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모서리가 둥근 직사각형 4"/>
          <p:cNvSpPr/>
          <p:nvPr userDrawn="1"/>
        </p:nvSpPr>
        <p:spPr>
          <a:xfrm>
            <a:off x="335360" y="260648"/>
            <a:ext cx="11521280" cy="64087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5296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3C2A-DE9D-4150-BB08-9570F406D2E7}" type="datetimeFigureOut">
              <a:rPr lang="ko-KR" altLang="en-US" smtClean="0"/>
              <a:pPr/>
              <a:t>2019-11-27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0C67F-B828-49AB-BE5C-2EDC20FCE9B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0660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MJ\Documents\네이트온 받은 파일\PP바탕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1771" cy="6858000"/>
          </a:xfrm>
          <a:prstGeom prst="rect">
            <a:avLst/>
          </a:prstGeom>
          <a:noFill/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t="35047"/>
          <a:stretch/>
        </p:blipFill>
        <p:spPr>
          <a:xfrm>
            <a:off x="9936427" y="6236924"/>
            <a:ext cx="2220924" cy="576452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4" cstate="print"/>
          <a:srcRect l="18478" t="-9807" r="18698" b="28062"/>
          <a:stretch/>
        </p:blipFill>
        <p:spPr bwMode="auto">
          <a:xfrm>
            <a:off x="474289" y="6062884"/>
            <a:ext cx="1248137" cy="78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4" cstate="print"/>
          <a:srcRect l="-3951" t="71938" r="-1"/>
          <a:stretch/>
        </p:blipFill>
        <p:spPr bwMode="auto">
          <a:xfrm>
            <a:off x="1745293" y="6217750"/>
            <a:ext cx="3646548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:\Users\KMJ\Documents\네이트온 받은 파일\PP바탕-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1771" cy="6858000"/>
          </a:xfrm>
          <a:prstGeom prst="rect">
            <a:avLst/>
          </a:prstGeom>
          <a:noFill/>
        </p:spPr>
      </p:pic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3"/>
          <a:srcRect t="35047"/>
          <a:stretch/>
        </p:blipFill>
        <p:spPr>
          <a:xfrm>
            <a:off x="9936427" y="6236924"/>
            <a:ext cx="2220924" cy="576452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 noChangeArrowheads="1"/>
          </p:cNvPicPr>
          <p:nvPr userDrawn="1"/>
        </p:nvPicPr>
        <p:blipFill rotWithShape="1">
          <a:blip r:embed="rId4" cstate="print"/>
          <a:srcRect l="18478" t="-9807" r="18698" b="28062"/>
          <a:stretch/>
        </p:blipFill>
        <p:spPr bwMode="auto">
          <a:xfrm>
            <a:off x="474289" y="6062884"/>
            <a:ext cx="1248137" cy="78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9"/>
          <p:cNvPicPr>
            <a:picLocks noChangeAspect="1" noChangeArrowheads="1"/>
          </p:cNvPicPr>
          <p:nvPr userDrawn="1"/>
        </p:nvPicPr>
        <p:blipFill rotWithShape="1">
          <a:blip r:embed="rId4" cstate="print"/>
          <a:srcRect l="-3951" t="71938" r="-1"/>
          <a:stretch/>
        </p:blipFill>
        <p:spPr bwMode="auto">
          <a:xfrm>
            <a:off x="1745293" y="6217750"/>
            <a:ext cx="3646548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361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E3C2A-DE9D-4150-BB08-9570F406D2E7}" type="datetimeFigureOut">
              <a:rPr lang="ko-KR" altLang="en-US" smtClean="0"/>
              <a:pPr/>
              <a:t>2019-11-27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0C67F-B828-49AB-BE5C-2EDC20FCE9B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2050" name="Picture 2" descr="C:\Users\KMJ\Documents\네이트온 받은 파일\PP바탕.jp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8" name="제목 개체 틀 7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2" r:id="rId2"/>
    <p:sldLayoutId id="2147483674" r:id="rId3"/>
    <p:sldLayoutId id="2147483675" r:id="rId4"/>
    <p:sldLayoutId id="2147483676" r:id="rId5"/>
    <p:sldLayoutId id="214748367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E3C2A-DE9D-4150-BB08-9570F406D2E7}" type="datetimeFigureOut">
              <a:rPr lang="ko-KR" altLang="en-US" smtClean="0"/>
              <a:pPr/>
              <a:t>2019-11-27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0C67F-B828-49AB-BE5C-2EDC20FCE9B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2050" name="Picture 2" descr="C:\Users\KMJ\Documents\네이트온 받은 파일\PP바탕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8" name="제목 개체 틀 7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pic>
        <p:nvPicPr>
          <p:cNvPr id="7" name="Picture 2" descr="C:\Users\KMJ\Documents\네이트온 받은 파일\PP바탕.jp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692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6" Type="http://schemas.openxmlformats.org/officeDocument/2006/relationships/image" Target="../media/image4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7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24.png"/><Relationship Id="rId20" Type="http://schemas.openxmlformats.org/officeDocument/2006/relationships/image" Target="../media/image6.png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2.png"/><Relationship Id="rId1" Type="http://schemas.openxmlformats.org/officeDocument/2006/relationships/tags" Target="../tags/tag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audio" Target="../media/audio5.wav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그룹 27">
            <a:extLst>
              <a:ext uri="{FF2B5EF4-FFF2-40B4-BE49-F238E27FC236}">
                <a16:creationId xmlns:a16="http://schemas.microsoft.com/office/drawing/2014/main" xmlns="" id="{DA7AEDEE-52EE-4952-AFA5-9478B56CF19A}"/>
              </a:ext>
            </a:extLst>
          </p:cNvPr>
          <p:cNvGrpSpPr/>
          <p:nvPr/>
        </p:nvGrpSpPr>
        <p:grpSpPr>
          <a:xfrm>
            <a:off x="165816" y="-9675035"/>
            <a:ext cx="2473799" cy="9361040"/>
            <a:chOff x="-3121024" y="-2763688"/>
            <a:chExt cx="2016224" cy="9361040"/>
          </a:xfrm>
          <a:solidFill>
            <a:schemeClr val="bg1"/>
          </a:solidFill>
        </p:grpSpPr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xmlns="" id="{B9629287-5AF6-41C8-9B66-668EB4F7D193}"/>
                </a:ext>
              </a:extLst>
            </p:cNvPr>
            <p:cNvSpPr/>
            <p:nvPr/>
          </p:nvSpPr>
          <p:spPr>
            <a:xfrm>
              <a:off x="-3121024" y="-2763688"/>
              <a:ext cx="2016224" cy="83529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타원 26">
              <a:extLst>
                <a:ext uri="{FF2B5EF4-FFF2-40B4-BE49-F238E27FC236}">
                  <a16:creationId xmlns:a16="http://schemas.microsoft.com/office/drawing/2014/main" xmlns="" id="{A2B8E098-2200-4122-B7F3-FB77682C37C9}"/>
                </a:ext>
              </a:extLst>
            </p:cNvPr>
            <p:cNvSpPr/>
            <p:nvPr/>
          </p:nvSpPr>
          <p:spPr>
            <a:xfrm>
              <a:off x="-3121024" y="4581128"/>
              <a:ext cx="2016224" cy="20162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9" name="그룹 58">
            <a:extLst>
              <a:ext uri="{FF2B5EF4-FFF2-40B4-BE49-F238E27FC236}">
                <a16:creationId xmlns:a16="http://schemas.microsoft.com/office/drawing/2014/main" xmlns="" id="{34B994B1-816B-4AE2-88D1-058D2EB8394E}"/>
              </a:ext>
            </a:extLst>
          </p:cNvPr>
          <p:cNvGrpSpPr/>
          <p:nvPr/>
        </p:nvGrpSpPr>
        <p:grpSpPr>
          <a:xfrm>
            <a:off x="2495600" y="-9675035"/>
            <a:ext cx="2473799" cy="9361040"/>
            <a:chOff x="-3121024" y="-2763688"/>
            <a:chExt cx="2016224" cy="9361040"/>
          </a:xfrm>
          <a:solidFill>
            <a:schemeClr val="bg1"/>
          </a:solidFill>
        </p:grpSpPr>
        <p:sp>
          <p:nvSpPr>
            <p:cNvPr id="60" name="직사각형 59">
              <a:extLst>
                <a:ext uri="{FF2B5EF4-FFF2-40B4-BE49-F238E27FC236}">
                  <a16:creationId xmlns:a16="http://schemas.microsoft.com/office/drawing/2014/main" xmlns="" id="{810C5A78-951B-4611-93E9-2B373019D81C}"/>
                </a:ext>
              </a:extLst>
            </p:cNvPr>
            <p:cNvSpPr/>
            <p:nvPr/>
          </p:nvSpPr>
          <p:spPr>
            <a:xfrm>
              <a:off x="-3121024" y="-2763688"/>
              <a:ext cx="2016224" cy="83529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타원 60">
              <a:extLst>
                <a:ext uri="{FF2B5EF4-FFF2-40B4-BE49-F238E27FC236}">
                  <a16:creationId xmlns:a16="http://schemas.microsoft.com/office/drawing/2014/main" xmlns="" id="{BF23E369-8883-4C66-BCD3-E7DAD4E2972E}"/>
                </a:ext>
              </a:extLst>
            </p:cNvPr>
            <p:cNvSpPr/>
            <p:nvPr/>
          </p:nvSpPr>
          <p:spPr>
            <a:xfrm>
              <a:off x="-3121024" y="4581128"/>
              <a:ext cx="2016224" cy="20162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xmlns="" id="{E14B7AE1-E764-407D-9955-81568383F285}"/>
              </a:ext>
            </a:extLst>
          </p:cNvPr>
          <p:cNvGrpSpPr/>
          <p:nvPr/>
        </p:nvGrpSpPr>
        <p:grpSpPr>
          <a:xfrm>
            <a:off x="4859100" y="-9675035"/>
            <a:ext cx="2473799" cy="9361040"/>
            <a:chOff x="-3121024" y="-2763688"/>
            <a:chExt cx="2016224" cy="9361040"/>
          </a:xfrm>
          <a:solidFill>
            <a:schemeClr val="bg1"/>
          </a:solidFill>
        </p:grpSpPr>
        <p:sp>
          <p:nvSpPr>
            <p:cNvPr id="63" name="직사각형 62">
              <a:extLst>
                <a:ext uri="{FF2B5EF4-FFF2-40B4-BE49-F238E27FC236}">
                  <a16:creationId xmlns:a16="http://schemas.microsoft.com/office/drawing/2014/main" xmlns="" id="{4684E60C-BC4C-48E6-B5EC-0A5293C3FA77}"/>
                </a:ext>
              </a:extLst>
            </p:cNvPr>
            <p:cNvSpPr/>
            <p:nvPr/>
          </p:nvSpPr>
          <p:spPr>
            <a:xfrm>
              <a:off x="-3121024" y="-2763688"/>
              <a:ext cx="2016224" cy="83529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타원 63">
              <a:extLst>
                <a:ext uri="{FF2B5EF4-FFF2-40B4-BE49-F238E27FC236}">
                  <a16:creationId xmlns:a16="http://schemas.microsoft.com/office/drawing/2014/main" xmlns="" id="{66FF7E6B-D88B-4E1F-B1E1-09969A8CB453}"/>
                </a:ext>
              </a:extLst>
            </p:cNvPr>
            <p:cNvSpPr/>
            <p:nvPr/>
          </p:nvSpPr>
          <p:spPr>
            <a:xfrm>
              <a:off x="-3121024" y="4581128"/>
              <a:ext cx="2016224" cy="20162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xmlns="" id="{FE5A7C55-707B-490C-87D6-F798D79F025F}"/>
              </a:ext>
            </a:extLst>
          </p:cNvPr>
          <p:cNvGrpSpPr/>
          <p:nvPr/>
        </p:nvGrpSpPr>
        <p:grpSpPr>
          <a:xfrm>
            <a:off x="7188884" y="-9675035"/>
            <a:ext cx="2473799" cy="9361040"/>
            <a:chOff x="-3121024" y="-2763688"/>
            <a:chExt cx="2016224" cy="9361040"/>
          </a:xfrm>
          <a:solidFill>
            <a:schemeClr val="bg1"/>
          </a:solidFill>
        </p:grpSpPr>
        <p:sp>
          <p:nvSpPr>
            <p:cNvPr id="66" name="직사각형 65">
              <a:extLst>
                <a:ext uri="{FF2B5EF4-FFF2-40B4-BE49-F238E27FC236}">
                  <a16:creationId xmlns:a16="http://schemas.microsoft.com/office/drawing/2014/main" xmlns="" id="{00E8D1D5-892F-4952-86F8-BBC006DA93CB}"/>
                </a:ext>
              </a:extLst>
            </p:cNvPr>
            <p:cNvSpPr/>
            <p:nvPr/>
          </p:nvSpPr>
          <p:spPr>
            <a:xfrm>
              <a:off x="-3121024" y="-2763688"/>
              <a:ext cx="2016224" cy="83529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" name="타원 66">
              <a:extLst>
                <a:ext uri="{FF2B5EF4-FFF2-40B4-BE49-F238E27FC236}">
                  <a16:creationId xmlns:a16="http://schemas.microsoft.com/office/drawing/2014/main" xmlns="" id="{C38BB4A9-9DD2-46FB-AC0E-970E28D7D670}"/>
                </a:ext>
              </a:extLst>
            </p:cNvPr>
            <p:cNvSpPr/>
            <p:nvPr/>
          </p:nvSpPr>
          <p:spPr>
            <a:xfrm>
              <a:off x="-3121024" y="4581128"/>
              <a:ext cx="2016224" cy="20162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xmlns="" id="{1FD775B2-3B41-4664-AE9A-E096A903C601}"/>
              </a:ext>
            </a:extLst>
          </p:cNvPr>
          <p:cNvGrpSpPr/>
          <p:nvPr/>
        </p:nvGrpSpPr>
        <p:grpSpPr>
          <a:xfrm>
            <a:off x="9552384" y="-9675035"/>
            <a:ext cx="2473799" cy="9361040"/>
            <a:chOff x="-3121024" y="-2763688"/>
            <a:chExt cx="2016224" cy="9361040"/>
          </a:xfrm>
          <a:solidFill>
            <a:schemeClr val="bg1"/>
          </a:solidFill>
        </p:grpSpPr>
        <p:sp>
          <p:nvSpPr>
            <p:cNvPr id="69" name="직사각형 68">
              <a:extLst>
                <a:ext uri="{FF2B5EF4-FFF2-40B4-BE49-F238E27FC236}">
                  <a16:creationId xmlns:a16="http://schemas.microsoft.com/office/drawing/2014/main" xmlns="" id="{BF5C3F0B-07C5-4773-8F83-3DEDEBCFD48B}"/>
                </a:ext>
              </a:extLst>
            </p:cNvPr>
            <p:cNvSpPr/>
            <p:nvPr/>
          </p:nvSpPr>
          <p:spPr>
            <a:xfrm>
              <a:off x="-3121024" y="-2763688"/>
              <a:ext cx="2016224" cy="83529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" name="타원 69">
              <a:extLst>
                <a:ext uri="{FF2B5EF4-FFF2-40B4-BE49-F238E27FC236}">
                  <a16:creationId xmlns:a16="http://schemas.microsoft.com/office/drawing/2014/main" xmlns="" id="{66C01008-8730-4D6D-80D1-2A27529F766E}"/>
                </a:ext>
              </a:extLst>
            </p:cNvPr>
            <p:cNvSpPr/>
            <p:nvPr/>
          </p:nvSpPr>
          <p:spPr>
            <a:xfrm>
              <a:off x="-3121024" y="4581128"/>
              <a:ext cx="2016224" cy="20162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6C2D182F-1F81-4947-807E-8AAD5E9C8B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792" y="5936589"/>
            <a:ext cx="2377071" cy="607757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xmlns="" id="{EDBDCDDA-B276-4CE5-B9BA-6C059138CF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23" y="424547"/>
            <a:ext cx="715725" cy="715725"/>
          </a:xfrm>
          <a:prstGeom prst="rect">
            <a:avLst/>
          </a:prstGeom>
        </p:spPr>
      </p:pic>
      <p:grpSp>
        <p:nvGrpSpPr>
          <p:cNvPr id="5" name="그룹 4"/>
          <p:cNvGrpSpPr/>
          <p:nvPr/>
        </p:nvGrpSpPr>
        <p:grpSpPr>
          <a:xfrm>
            <a:off x="4198749" y="2539351"/>
            <a:ext cx="4145650" cy="3907780"/>
            <a:chOff x="4198749" y="2539351"/>
            <a:chExt cx="4145650" cy="3907780"/>
          </a:xfrm>
        </p:grpSpPr>
        <p:pic>
          <p:nvPicPr>
            <p:cNvPr id="25" name="그림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8749" y="2600429"/>
              <a:ext cx="3846702" cy="3846702"/>
            </a:xfrm>
            <a:prstGeom prst="rect">
              <a:avLst/>
            </a:prstGeom>
          </p:spPr>
        </p:pic>
        <p:pic>
          <p:nvPicPr>
            <p:cNvPr id="34" name="그림 3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62" b="33176"/>
            <a:stretch/>
          </p:blipFill>
          <p:spPr>
            <a:xfrm>
              <a:off x="7361814" y="2539351"/>
              <a:ext cx="982585" cy="1226164"/>
            </a:xfrm>
            <a:prstGeom prst="rect">
              <a:avLst/>
            </a:prstGeom>
          </p:spPr>
        </p:pic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608" y="667053"/>
            <a:ext cx="3284984" cy="3284984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499" y="487306"/>
            <a:ext cx="4846740" cy="1231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7387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 advClick="0" advTm="1000">
        <p15:prstTrans prst="curtains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4655840" y="3891884"/>
            <a:ext cx="4104456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>
              <a:lnSpc>
                <a:spcPct val="140000"/>
              </a:lnSpc>
            </a:pPr>
            <a:r>
              <a:rPr lang="ko-KR" altLang="en-US" sz="3200" dirty="0" smtClean="0">
                <a:latin typeface="HY헤드라인M" pitchFamily="18" charset="-127"/>
                <a:ea typeface="HY헤드라인M" pitchFamily="18" charset="-127"/>
              </a:rPr>
              <a:t>빠르게 한 판 더</a:t>
            </a:r>
            <a:r>
              <a:rPr lang="en-US" altLang="ko-KR" sz="3200" dirty="0" smtClean="0">
                <a:latin typeface="HY헤드라인M" pitchFamily="18" charset="-127"/>
                <a:ea typeface="HY헤드라인M" pitchFamily="18" charset="-127"/>
              </a:rPr>
              <a:t>!!</a:t>
            </a:r>
            <a:endParaRPr lang="en-US" altLang="ko-KR" sz="32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타원형 설명선 2"/>
          <p:cNvSpPr/>
          <p:nvPr/>
        </p:nvSpPr>
        <p:spPr>
          <a:xfrm>
            <a:off x="8264624" y="1772816"/>
            <a:ext cx="2520280" cy="1728192"/>
          </a:xfrm>
          <a:prstGeom prst="wedgeEllipseCallout">
            <a:avLst>
              <a:gd name="adj1" fmla="val -52226"/>
              <a:gd name="adj2" fmla="val 3923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4280581" y="2060848"/>
            <a:ext cx="3960440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>
              <a:lnSpc>
                <a:spcPct val="140000"/>
              </a:lnSpc>
            </a:pPr>
            <a:r>
              <a:rPr lang="ko-KR" altLang="en-US" sz="3200" dirty="0" smtClean="0">
                <a:latin typeface="HY헤드라인M" pitchFamily="18" charset="-127"/>
                <a:ea typeface="HY헤드라인M" pitchFamily="18" charset="-127"/>
              </a:rPr>
              <a:t>눈 깜짝할 사이에</a:t>
            </a:r>
            <a:r>
              <a:rPr lang="en-US" altLang="ko-KR" sz="3200" dirty="0" smtClean="0">
                <a:latin typeface="HY헤드라인M" pitchFamily="18" charset="-127"/>
                <a:ea typeface="HY헤드라인M" pitchFamily="18" charset="-127"/>
              </a:rPr>
              <a:t>…</a:t>
            </a:r>
            <a:endParaRPr lang="en-US" altLang="ko-KR" sz="32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8601350" y="2132856"/>
            <a:ext cx="2232248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>
              <a:lnSpc>
                <a:spcPct val="140000"/>
              </a:lnSpc>
            </a:pPr>
            <a:r>
              <a:rPr lang="ko-KR" altLang="en-US" sz="3200" dirty="0" smtClean="0">
                <a:latin typeface="HY헤드라인M" pitchFamily="18" charset="-127"/>
                <a:ea typeface="HY헤드라인M" pitchFamily="18" charset="-127"/>
              </a:rPr>
              <a:t>졌네</a:t>
            </a:r>
            <a:r>
              <a:rPr lang="en-US" altLang="ko-KR" sz="3200" dirty="0" smtClean="0">
                <a:latin typeface="HY헤드라인M" pitchFamily="18" charset="-127"/>
                <a:ea typeface="HY헤드라인M" pitchFamily="18" charset="-127"/>
              </a:rPr>
              <a:t>..</a:t>
            </a:r>
            <a:r>
              <a:rPr lang="ko-KR" altLang="en-US" sz="3200" dirty="0" err="1" smtClean="0">
                <a:latin typeface="HY헤드라인M" pitchFamily="18" charset="-127"/>
                <a:ea typeface="HY헤드라인M" pitchFamily="18" charset="-127"/>
              </a:rPr>
              <a:t>ㅠㅠ</a:t>
            </a:r>
            <a:endParaRPr lang="en-US" altLang="ko-KR" sz="32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6C2D182F-1F81-4947-807E-8AAD5E9C8B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5949280"/>
            <a:ext cx="2377071" cy="6077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579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7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37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3" grpId="0" animBg="1"/>
      <p:bldP spid="3" grpId="1" animBg="1"/>
      <p:bldP spid="19" grpId="0"/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1244390"/>
            <a:ext cx="4971768" cy="497176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xmlns="" id="{6C2D182F-1F81-4947-807E-8AAD5E9C8B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5949280"/>
            <a:ext cx="2377071" cy="60775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xmlns="" id="{EDBDCDDA-B276-4CE5-B9BA-6C059138CF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2" y="528665"/>
            <a:ext cx="715725" cy="71572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332656"/>
            <a:ext cx="3401863" cy="1292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635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782409"/>
            <a:ext cx="4752528" cy="4752528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6697517" y="2035288"/>
            <a:ext cx="55295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40000"/>
              </a:lnSpc>
            </a:pPr>
            <a:r>
              <a:rPr lang="ko-KR" altLang="en-US" sz="3600" dirty="0" smtClean="0">
                <a:latin typeface="HY헤드라인M" pitchFamily="18" charset="-127"/>
                <a:ea typeface="HY헤드라인M" pitchFamily="18" charset="-127"/>
              </a:rPr>
              <a:t>그림 속 캐릭터는 </a:t>
            </a:r>
            <a:endParaRPr lang="en-US" altLang="ko-KR" sz="3600" dirty="0" smtClean="0">
              <a:latin typeface="HY헤드라인M" pitchFamily="18" charset="-127"/>
              <a:ea typeface="HY헤드라인M" pitchFamily="18" charset="-127"/>
            </a:endParaRPr>
          </a:p>
          <a:p>
            <a:pPr fontAlgn="ctr">
              <a:lnSpc>
                <a:spcPct val="140000"/>
              </a:lnSpc>
            </a:pPr>
            <a:r>
              <a:rPr lang="ko-KR" altLang="en-US" sz="3600" dirty="0" smtClean="0">
                <a:latin typeface="HY헤드라인M" pitchFamily="18" charset="-127"/>
                <a:ea typeface="HY헤드라인M" pitchFamily="18" charset="-127"/>
              </a:rPr>
              <a:t>모습이 어떤가요</a:t>
            </a:r>
            <a:r>
              <a:rPr lang="en-US" altLang="ko-KR" sz="3600" dirty="0" smtClean="0">
                <a:latin typeface="HY헤드라인M" pitchFamily="18" charset="-127"/>
                <a:ea typeface="HY헤드라인M" pitchFamily="18" charset="-127"/>
              </a:rPr>
              <a:t>?</a:t>
            </a:r>
          </a:p>
          <a:p>
            <a:pPr fontAlgn="ctr">
              <a:lnSpc>
                <a:spcPct val="140000"/>
              </a:lnSpc>
            </a:pPr>
            <a:r>
              <a:rPr lang="en-US" altLang="ko-KR" sz="2800" dirty="0" smtClean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머리모양에 주목해주세요</a:t>
            </a:r>
            <a:r>
              <a:rPr lang="en-US" altLang="ko-KR" sz="2800" dirty="0">
                <a:latin typeface="HY헤드라인M" pitchFamily="18" charset="-127"/>
                <a:ea typeface="HY헤드라인M" pitchFamily="18" charset="-127"/>
              </a:rPr>
              <a:t>)</a:t>
            </a:r>
            <a:endParaRPr lang="en-US" altLang="ko-KR" sz="2800" dirty="0" smtClean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6C2D182F-1F81-4947-807E-8AAD5E9C8B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792" y="5936589"/>
            <a:ext cx="2377071" cy="60775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EDBDCDDA-B276-4CE5-B9BA-6C059138CF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23" y="424547"/>
            <a:ext cx="715725" cy="715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413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-0.24804 0.00787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9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281994"/>
            <a:ext cx="4171086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40000"/>
              </a:lnSpc>
            </a:pPr>
            <a:r>
              <a:rPr lang="ko-KR" altLang="en-US" sz="3200" dirty="0">
                <a:latin typeface="HY헤드라인M" pitchFamily="18" charset="-127"/>
                <a:ea typeface="HY헤드라인M" pitchFamily="18" charset="-127"/>
              </a:rPr>
              <a:t>제품 구성</a:t>
            </a:r>
            <a:endParaRPr lang="ko-KR" altLang="en-US" sz="50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93" y="1545714"/>
            <a:ext cx="1378696" cy="191859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34" y="3479369"/>
            <a:ext cx="1378696" cy="191859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544" y="1545714"/>
            <a:ext cx="1378696" cy="191859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372" y="3475384"/>
            <a:ext cx="1378696" cy="191859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22" y="1556792"/>
            <a:ext cx="1378696" cy="191859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920" y="3464306"/>
            <a:ext cx="1378696" cy="1918592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455" y="3479369"/>
            <a:ext cx="1378696" cy="191859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88" y="1556792"/>
            <a:ext cx="1378696" cy="191859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40" y="1556792"/>
            <a:ext cx="1378696" cy="1918592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119" y="3482599"/>
            <a:ext cx="1378696" cy="1918592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241" y="3482599"/>
            <a:ext cx="1378696" cy="1918592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48" y="3464306"/>
            <a:ext cx="1378696" cy="1918592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1556792"/>
            <a:ext cx="1378696" cy="1918592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092" y="1556792"/>
            <a:ext cx="1378696" cy="191859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71664" y="5659544"/>
            <a:ext cx="5775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14</a:t>
            </a:r>
            <a:r>
              <a:rPr lang="ko-KR" altLang="en-US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명의 각기 다른 캐릭터 </a:t>
            </a:r>
            <a:r>
              <a:rPr lang="en-US" altLang="ko-KR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5</a:t>
            </a:r>
            <a:r>
              <a:rPr lang="ko-KR" altLang="en-US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장씩 </a:t>
            </a:r>
            <a:r>
              <a:rPr lang="en-US" altLang="ko-KR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총</a:t>
            </a:r>
            <a:r>
              <a:rPr lang="en-US" altLang="ko-KR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70</a:t>
            </a:r>
            <a:r>
              <a:rPr lang="ko-KR" altLang="en-US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장</a:t>
            </a:r>
            <a:r>
              <a:rPr lang="en-US" altLang="ko-KR" sz="24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ko-KR" altLang="en-US" sz="24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59502" y="519983"/>
            <a:ext cx="3296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캐릭터 인기투표</a:t>
            </a:r>
            <a:r>
              <a:rPr lang="en-US" altLang="ko-KR" sz="32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  <a:endParaRPr lang="ko-KR" altLang="en-US" sz="32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7895126" y="481528"/>
            <a:ext cx="3961514" cy="713640"/>
            <a:chOff x="7895126" y="481528"/>
            <a:chExt cx="3961514" cy="713640"/>
          </a:xfrm>
        </p:grpSpPr>
        <p:sp>
          <p:nvSpPr>
            <p:cNvPr id="4" name="타원형 설명선 3"/>
            <p:cNvSpPr/>
            <p:nvPr/>
          </p:nvSpPr>
          <p:spPr>
            <a:xfrm>
              <a:off x="7895126" y="481528"/>
              <a:ext cx="3961514" cy="713640"/>
            </a:xfrm>
            <a:prstGeom prst="wedgeEllipseCallou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212790" y="638293"/>
              <a:ext cx="32175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000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내 맘에 쏙</a:t>
              </a:r>
              <a:r>
                <a:rPr lang="en-US" altLang="ko-KR" sz="2000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!</a:t>
              </a:r>
              <a:r>
                <a:rPr lang="ko-KR" altLang="en-US" sz="2000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드는 캐릭터는</a:t>
              </a:r>
              <a:r>
                <a:rPr lang="en-US" altLang="ko-KR" sz="2000" dirty="0" smtClean="0"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?</a:t>
              </a:r>
              <a:endParaRPr lang="ko-KR" altLang="en-US" sz="2000" dirty="0"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pic>
        <p:nvPicPr>
          <p:cNvPr id="23" name="그림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41171">
            <a:off x="1494262" y="4352682"/>
            <a:ext cx="2755707" cy="2755707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6C2D182F-1F81-4947-807E-8AAD5E9C8BF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792" y="5936589"/>
            <a:ext cx="2377071" cy="607757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xmlns="" id="{EDBDCDDA-B276-4CE5-B9BA-6C059138CF7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23" y="424547"/>
            <a:ext cx="715725" cy="715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251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69 -0.32477 L -0.10769 -0.32454 L -0.00612 -0.3257 C 0.00208 -0.32593 -0.00222 -0.32709 0.00286 -0.3294 C 0.0039 -0.32986 0.00508 -0.33009 0.00612 -0.33033 C 0.00768 -0.33102 0.00924 -0.33171 0.0108 -0.33218 C 0.66315 -0.33125 0.61146 -0.68982 0.61666 -0.25185 C 0.61679 -0.24908 0.61705 -0.2463 0.61731 -0.24352 C 0.6181 -0.23357 0.61797 -0.23496 0.61888 -0.22824 C 0.61901 -0.22408 0.6194 -0.21412 0.61992 -0.20949 C 0.62005 -0.20834 0.62031 -0.20741 0.62044 -0.20648 C 0.62083 -0.20301 0.62122 -0.19954 0.62148 -0.19607 C 0.62174 -0.19306 0.62174 -0.18982 0.622 -0.18681 C 0.62252 -0.18079 0.62304 -0.17477 0.62369 -0.16875 C 0.62396 -0.16528 0.62474 -0.15834 0.62474 -0.1581 C 0.62487 -0.15301 0.62513 -0.14769 0.62526 -0.14236 C 0.62591 -0.1169 0.62435 -0.12616 0.6263 -0.11574 C 0.62643 -0.10695 0.62643 -0.09815 0.62682 -0.08935 C 0.62734 -0.07709 0.62747 -0.08357 0.62825 -0.07709 C 0.62877 -0.07431 0.62916 -0.0713 0.62955 -0.06852 C 0.62369 -0.06759 0.6181 -0.06713 0.6125 -0.06574 C 0.59922 -0.0625 0.62747 -0.06343 0.60182 -0.06296 L 0.49869 -0.06088 C 0.49674 -0.05996 0.49479 -0.0588 0.49284 -0.0581 C 0.49127 -0.05764 0.48958 -0.05718 0.48802 -0.05718 L 0.38593 -0.05533 C 0.37747 -0.04537 0.38333 -0.05162 0.35924 -0.05162 L 0.13112 -0.05255 L 0.09648 -0.0544 C 0.09258 -0.05463 0.08867 -0.05486 0.08476 -0.05533 C 0.0819 -0.05579 0.07916 -0.05671 0.0763 -0.05718 C 0.07044 -0.0581 0.06458 -0.05857 0.05872 -0.05903 C 0.05299 -0.0625 0.05716 -0.06042 0.04804 -0.06296 C 0.03593 -0.06621 0.04648 -0.06435 0.02786 -0.06574 C 0.00534 -0.07454 0.02981 -0.06551 -0.03008 -0.06945 C -0.03151 -0.06968 -0.03295 -0.07084 -0.03438 -0.0713 C -0.03646 -0.07222 -0.03854 -0.07315 -0.04076 -0.07315 C -0.05495 -0.07477 -0.08412 -0.07431 -0.0961 -0.07431 L -0.0961 -0.07408 " pathEditMode="relative" rAng="0" ptsTypes="AAAAAAAAAAAAAAAAAAAAAAAAAAAAAAAAAAAAAAA">
                                      <p:cBhvr>
                                        <p:cTn id="71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62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25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1390327" y="441093"/>
            <a:ext cx="2016224" cy="80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>
              <a:lnSpc>
                <a:spcPct val="140000"/>
              </a:lnSpc>
            </a:pPr>
            <a:r>
              <a:rPr lang="ko-KR" altLang="en-US" sz="3300" dirty="0">
                <a:latin typeface="HY헤드라인M" pitchFamily="18" charset="-127"/>
                <a:ea typeface="HY헤드라인M" pitchFamily="18" charset="-127"/>
              </a:rPr>
              <a:t>게임 </a:t>
            </a:r>
            <a:r>
              <a:rPr lang="ko-KR" altLang="en-US" sz="3300" dirty="0" smtClean="0">
                <a:latin typeface="HY헤드라인M" pitchFamily="18" charset="-127"/>
                <a:ea typeface="HY헤드라인M" pitchFamily="18" charset="-127"/>
              </a:rPr>
              <a:t>준비</a:t>
            </a:r>
            <a:endParaRPr lang="ko-KR" altLang="en-US" sz="33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406551" y="323143"/>
            <a:ext cx="6811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>
              <a:lnSpc>
                <a:spcPct val="140000"/>
              </a:lnSpc>
            </a:pP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1. 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카드를 </a:t>
            </a:r>
            <a:r>
              <a:rPr lang="ko-KR" altLang="en-US" sz="2000" dirty="0">
                <a:latin typeface="HY헤드라인M" pitchFamily="18" charset="-127"/>
                <a:ea typeface="HY헤드라인M" pitchFamily="18" charset="-127"/>
              </a:rPr>
              <a:t>잘 섞고 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인원수에 </a:t>
            </a:r>
            <a:r>
              <a:rPr lang="ko-KR" altLang="en-US" sz="2000" dirty="0">
                <a:latin typeface="HY헤드라인M" pitchFamily="18" charset="-127"/>
                <a:ea typeface="HY헤드라인M" pitchFamily="18" charset="-127"/>
              </a:rPr>
              <a:t>맞춰 카드를 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나누어 갖습니다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.</a:t>
            </a:r>
            <a:endParaRPr lang="en-US" altLang="ko-KR" sz="2000" dirty="0"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670841"/>
              </p:ext>
            </p:extLst>
          </p:nvPr>
        </p:nvGraphicFramePr>
        <p:xfrm>
          <a:off x="4819872" y="3007890"/>
          <a:ext cx="2414218" cy="120103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07109"/>
                <a:gridCol w="1207109"/>
              </a:tblGrid>
              <a:tr h="26640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인원수</a:t>
                      </a:r>
                      <a:endParaRPr lang="ko-KR" altLang="en-US" sz="1600" b="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b="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개인카드</a:t>
                      </a:r>
                      <a:endParaRPr lang="ko-KR" altLang="en-US" sz="1600" b="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/>
                </a:tc>
              </a:tr>
              <a:tr h="45212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2~4</a:t>
                      </a:r>
                      <a:endParaRPr lang="ko-KR" altLang="en-US" sz="16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7</a:t>
                      </a:r>
                      <a:r>
                        <a:rPr lang="ko-KR" altLang="en-US" sz="16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장</a:t>
                      </a:r>
                      <a:endParaRPr lang="ko-KR" altLang="en-US" sz="16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/>
                </a:tc>
              </a:tr>
              <a:tr h="41363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5~6</a:t>
                      </a:r>
                      <a:endParaRPr lang="ko-KR" altLang="en-US" sz="16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5</a:t>
                      </a:r>
                      <a:r>
                        <a:rPr lang="ko-KR" altLang="en-US" sz="1600" dirty="0" smtClean="0">
                          <a:latin typeface="HY헤드라인M" panose="02030600000101010101" pitchFamily="18" charset="-127"/>
                          <a:ea typeface="HY헤드라인M" panose="02030600000101010101" pitchFamily="18" charset="-127"/>
                        </a:rPr>
                        <a:t>장</a:t>
                      </a:r>
                      <a:endParaRPr lang="ko-KR" altLang="en-US" sz="1600" dirty="0">
                        <a:latin typeface="HY헤드라인M" panose="02030600000101010101" pitchFamily="18" charset="-127"/>
                        <a:ea typeface="HY헤드라인M" panose="02030600000101010101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직사각형 9"/>
          <p:cNvSpPr/>
          <p:nvPr/>
        </p:nvSpPr>
        <p:spPr>
          <a:xfrm>
            <a:off x="3406551" y="722116"/>
            <a:ext cx="74180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>
              <a:lnSpc>
                <a:spcPct val="140000"/>
              </a:lnSpc>
            </a:pP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2. </a:t>
            </a:r>
            <a:r>
              <a:rPr lang="ko-KR" altLang="en-US" sz="2000" dirty="0">
                <a:latin typeface="HY헤드라인M" pitchFamily="18" charset="-127"/>
                <a:ea typeface="HY헤드라인M" pitchFamily="18" charset="-127"/>
              </a:rPr>
              <a:t>카드 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더미를 만들고</a:t>
            </a: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장의 카드를 공개해 내려 놓습니다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.</a:t>
            </a:r>
            <a:endParaRPr lang="en-US" altLang="ko-KR" sz="2000" dirty="0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5069755" y="2204864"/>
            <a:ext cx="2007840" cy="2555390"/>
            <a:chOff x="7490971" y="2067171"/>
            <a:chExt cx="2007840" cy="2555390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971" y="2067171"/>
              <a:ext cx="1398240" cy="1945790"/>
            </a:xfrm>
            <a:prstGeom prst="rect">
              <a:avLst/>
            </a:prstGeom>
          </p:spPr>
        </p:pic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3371" y="2219571"/>
              <a:ext cx="1398240" cy="1945790"/>
            </a:xfrm>
            <a:prstGeom prst="rect">
              <a:avLst/>
            </a:prstGeom>
          </p:spPr>
        </p:pic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5771" y="2371971"/>
              <a:ext cx="1398240" cy="1945790"/>
            </a:xfrm>
            <a:prstGeom prst="rect">
              <a:avLst/>
            </a:prstGeom>
          </p:spPr>
        </p:pic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8171" y="2524371"/>
              <a:ext cx="1398240" cy="1945790"/>
            </a:xfrm>
            <a:prstGeom prst="rect">
              <a:avLst/>
            </a:prstGeom>
          </p:spPr>
        </p:pic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0571" y="2676771"/>
              <a:ext cx="1398240" cy="1945790"/>
            </a:xfrm>
            <a:prstGeom prst="rect">
              <a:avLst/>
            </a:prstGeom>
          </p:spPr>
        </p:pic>
      </p:grpSp>
      <p:grpSp>
        <p:nvGrpSpPr>
          <p:cNvPr id="20" name="그룹 19"/>
          <p:cNvGrpSpPr/>
          <p:nvPr/>
        </p:nvGrpSpPr>
        <p:grpSpPr>
          <a:xfrm>
            <a:off x="5171076" y="2392954"/>
            <a:ext cx="2007840" cy="2555390"/>
            <a:chOff x="7490971" y="2067171"/>
            <a:chExt cx="2007840" cy="2555390"/>
          </a:xfrm>
        </p:grpSpPr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971" y="2067171"/>
              <a:ext cx="1398240" cy="1945790"/>
            </a:xfrm>
            <a:prstGeom prst="rect">
              <a:avLst/>
            </a:prstGeom>
          </p:spPr>
        </p:pic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3371" y="2219571"/>
              <a:ext cx="1398240" cy="1945790"/>
            </a:xfrm>
            <a:prstGeom prst="rect">
              <a:avLst/>
            </a:prstGeom>
          </p:spPr>
        </p:pic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5771" y="2371971"/>
              <a:ext cx="1398240" cy="1945790"/>
            </a:xfrm>
            <a:prstGeom prst="rect">
              <a:avLst/>
            </a:prstGeom>
          </p:spPr>
        </p:pic>
        <p:pic>
          <p:nvPicPr>
            <p:cNvPr id="24" name="그림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8171" y="2524371"/>
              <a:ext cx="1398240" cy="1945790"/>
            </a:xfrm>
            <a:prstGeom prst="rect">
              <a:avLst/>
            </a:prstGeom>
          </p:spPr>
        </p:pic>
        <p:pic>
          <p:nvPicPr>
            <p:cNvPr id="25" name="그림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0571" y="2676771"/>
              <a:ext cx="1398240" cy="1945790"/>
            </a:xfrm>
            <a:prstGeom prst="rect">
              <a:avLst/>
            </a:prstGeom>
          </p:spPr>
        </p:pic>
      </p:grpSp>
      <p:grpSp>
        <p:nvGrpSpPr>
          <p:cNvPr id="32" name="그룹 31"/>
          <p:cNvGrpSpPr/>
          <p:nvPr/>
        </p:nvGrpSpPr>
        <p:grpSpPr>
          <a:xfrm>
            <a:off x="5171076" y="2365235"/>
            <a:ext cx="2007840" cy="2555390"/>
            <a:chOff x="7490971" y="2067171"/>
            <a:chExt cx="2007840" cy="2555390"/>
          </a:xfrm>
        </p:grpSpPr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971" y="2067171"/>
              <a:ext cx="1398240" cy="1945790"/>
            </a:xfrm>
            <a:prstGeom prst="rect">
              <a:avLst/>
            </a:prstGeom>
          </p:spPr>
        </p:pic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3371" y="2219571"/>
              <a:ext cx="1398240" cy="1945790"/>
            </a:xfrm>
            <a:prstGeom prst="rect">
              <a:avLst/>
            </a:prstGeom>
          </p:spPr>
        </p:pic>
        <p:pic>
          <p:nvPicPr>
            <p:cNvPr id="35" name="그림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5771" y="2371971"/>
              <a:ext cx="1398240" cy="1945790"/>
            </a:xfrm>
            <a:prstGeom prst="rect">
              <a:avLst/>
            </a:prstGeom>
          </p:spPr>
        </p:pic>
        <p:pic>
          <p:nvPicPr>
            <p:cNvPr id="36" name="그림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8171" y="2524371"/>
              <a:ext cx="1398240" cy="1945790"/>
            </a:xfrm>
            <a:prstGeom prst="rect">
              <a:avLst/>
            </a:prstGeom>
          </p:spPr>
        </p:pic>
        <p:pic>
          <p:nvPicPr>
            <p:cNvPr id="37" name="그림 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0571" y="2676771"/>
              <a:ext cx="1398240" cy="1945790"/>
            </a:xfrm>
            <a:prstGeom prst="rect">
              <a:avLst/>
            </a:prstGeom>
          </p:spPr>
        </p:pic>
      </p:grpSp>
      <p:pic>
        <p:nvPicPr>
          <p:cNvPr id="41" name="그림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58" y="2827505"/>
            <a:ext cx="1398240" cy="1945790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974" y="2827505"/>
            <a:ext cx="1398240" cy="1945790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41" y="1916832"/>
            <a:ext cx="1398240" cy="1945789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469" y="4092159"/>
            <a:ext cx="1398239" cy="1945789"/>
          </a:xfrm>
          <a:prstGeom prst="rect">
            <a:avLst/>
          </a:prstGeom>
        </p:spPr>
      </p:pic>
      <p:grpSp>
        <p:nvGrpSpPr>
          <p:cNvPr id="26" name="그룹 25"/>
          <p:cNvGrpSpPr/>
          <p:nvPr/>
        </p:nvGrpSpPr>
        <p:grpSpPr>
          <a:xfrm>
            <a:off x="5179465" y="2394845"/>
            <a:ext cx="2007840" cy="2555390"/>
            <a:chOff x="7490971" y="2067171"/>
            <a:chExt cx="2007840" cy="2555390"/>
          </a:xfrm>
        </p:grpSpPr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971" y="2067171"/>
              <a:ext cx="1398240" cy="1945790"/>
            </a:xfrm>
            <a:prstGeom prst="rect">
              <a:avLst/>
            </a:prstGeom>
          </p:spPr>
        </p:pic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3371" y="2219571"/>
              <a:ext cx="1398240" cy="1945790"/>
            </a:xfrm>
            <a:prstGeom prst="rect">
              <a:avLst/>
            </a:prstGeom>
          </p:spPr>
        </p:pic>
        <p:pic>
          <p:nvPicPr>
            <p:cNvPr id="29" name="그림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5771" y="2371971"/>
              <a:ext cx="1398240" cy="1945790"/>
            </a:xfrm>
            <a:prstGeom prst="rect">
              <a:avLst/>
            </a:prstGeom>
          </p:spPr>
        </p:pic>
        <p:pic>
          <p:nvPicPr>
            <p:cNvPr id="30" name="그림 2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8171" y="2524371"/>
              <a:ext cx="1398240" cy="1945790"/>
            </a:xfrm>
            <a:prstGeom prst="rect">
              <a:avLst/>
            </a:prstGeom>
          </p:spPr>
        </p:pic>
        <p:pic>
          <p:nvPicPr>
            <p:cNvPr id="31" name="그림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0571" y="2676771"/>
              <a:ext cx="1398240" cy="1945790"/>
            </a:xfrm>
            <a:prstGeom prst="rect">
              <a:avLst/>
            </a:prstGeom>
          </p:spPr>
        </p:pic>
      </p:grpSp>
      <p:pic>
        <p:nvPicPr>
          <p:cNvPr id="42" name="그림 41">
            <a:extLst>
              <a:ext uri="{FF2B5EF4-FFF2-40B4-BE49-F238E27FC236}">
                <a16:creationId xmlns:a16="http://schemas.microsoft.com/office/drawing/2014/main" xmlns="" id="{6C2D182F-1F81-4947-807E-8AAD5E9C8B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5949280"/>
            <a:ext cx="2377071" cy="60775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xmlns="" id="{EDBDCDDA-B276-4CE5-B9BA-6C059138CF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2" y="528665"/>
            <a:ext cx="715725" cy="7157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36016 -0.2280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8" y="-1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 L 0.00039 -0.74745 " pathEditMode="relative" rAng="0" ptsTypes="AA">
                                      <p:cBhvr>
                                        <p:cTn id="34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57865 0.00115 " pathEditMode="relative" rAng="0" ptsTypes="AA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32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-0.00039 0.69351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34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19648 -0.13357 " pathEditMode="relative" rAng="0" ptsTypes="AA">
                                      <p:cBhvr>
                                        <p:cTn id="55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31" y="-6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-0.20534 0.18472 " pathEditMode="relative" rAng="0" ptsTypes="AA">
                                      <p:cBhvr>
                                        <p:cTn id="57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3" y="92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50"/>
                            </p:stCondLst>
                            <p:childTnLst>
                              <p:par>
                                <p:cTn id="5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75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/>
          <p:cNvGrpSpPr/>
          <p:nvPr/>
        </p:nvGrpSpPr>
        <p:grpSpPr>
          <a:xfrm>
            <a:off x="5591944" y="2551831"/>
            <a:ext cx="2007840" cy="2555390"/>
            <a:chOff x="7490971" y="2067171"/>
            <a:chExt cx="2007840" cy="2555390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971" y="2067171"/>
              <a:ext cx="1398240" cy="1945790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3371" y="2219571"/>
              <a:ext cx="1398240" cy="1945790"/>
            </a:xfrm>
            <a:prstGeom prst="rect">
              <a:avLst/>
            </a:prstGeom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5771" y="2371971"/>
              <a:ext cx="1398240" cy="1945790"/>
            </a:xfrm>
            <a:prstGeom prst="rect">
              <a:avLst/>
            </a:prstGeom>
          </p:spPr>
        </p:pic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8171" y="2524371"/>
              <a:ext cx="1398240" cy="1945790"/>
            </a:xfrm>
            <a:prstGeom prst="rect">
              <a:avLst/>
            </a:prstGeom>
          </p:spPr>
        </p:pic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0571" y="2676771"/>
              <a:ext cx="1398240" cy="1945790"/>
            </a:xfrm>
            <a:prstGeom prst="rect">
              <a:avLst/>
            </a:prstGeom>
          </p:spPr>
        </p:pic>
      </p:grpSp>
      <p:pic>
        <p:nvPicPr>
          <p:cNvPr id="18" name="그림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094" y="1848126"/>
            <a:ext cx="1398240" cy="1945789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100" y="4111053"/>
            <a:ext cx="1398239" cy="1945789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467" y="3161431"/>
            <a:ext cx="1398240" cy="1945790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121">
            <a:off x="5089672" y="-1928314"/>
            <a:ext cx="1398240" cy="1945789"/>
          </a:xfrm>
          <a:prstGeom prst="rect">
            <a:avLst/>
          </a:prstGeom>
        </p:spPr>
      </p:pic>
      <p:grpSp>
        <p:nvGrpSpPr>
          <p:cNvPr id="27" name="그룹 26"/>
          <p:cNvGrpSpPr/>
          <p:nvPr/>
        </p:nvGrpSpPr>
        <p:grpSpPr>
          <a:xfrm>
            <a:off x="12574231" y="2057530"/>
            <a:ext cx="2097358" cy="2059280"/>
            <a:chOff x="12574231" y="2057530"/>
            <a:chExt cx="2097358" cy="2059280"/>
          </a:xfrm>
        </p:grpSpPr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73350" y="2057530"/>
              <a:ext cx="1398239" cy="1945788"/>
            </a:xfrm>
            <a:prstGeom prst="rect">
              <a:avLst/>
            </a:prstGeom>
          </p:spPr>
        </p:pic>
        <p:pic>
          <p:nvPicPr>
            <p:cNvPr id="29" name="그림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72565">
              <a:off x="12574231" y="2171022"/>
              <a:ext cx="1398239" cy="1945788"/>
            </a:xfrm>
            <a:prstGeom prst="rect">
              <a:avLst/>
            </a:prstGeom>
          </p:spPr>
        </p:pic>
      </p:grpSp>
      <p:sp>
        <p:nvSpPr>
          <p:cNvPr id="30" name="직사각형 29"/>
          <p:cNvSpPr/>
          <p:nvPr/>
        </p:nvSpPr>
        <p:spPr>
          <a:xfrm>
            <a:off x="503095" y="1163349"/>
            <a:ext cx="28652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>
              <a:lnSpc>
                <a:spcPct val="140000"/>
              </a:lnSpc>
            </a:pP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내가 할 수 있는 행동은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?</a:t>
            </a:r>
            <a:endParaRPr lang="ko-KR" altLang="en-US" sz="2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4985025" y="226119"/>
            <a:ext cx="4906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>
              <a:lnSpc>
                <a:spcPct val="140000"/>
              </a:lnSpc>
            </a:pP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1. 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공개된 카드와 같은 카드 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장 내려놓기</a:t>
            </a:r>
            <a:endParaRPr lang="ko-KR" altLang="en-US" sz="2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4985025" y="620688"/>
            <a:ext cx="51226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>
              <a:lnSpc>
                <a:spcPct val="140000"/>
              </a:lnSpc>
            </a:pP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. 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자신의 카드 중 같은 카드 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장 내려놓기</a:t>
            </a:r>
            <a:endParaRPr lang="ko-KR" altLang="en-US" sz="2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4991997" y="990353"/>
            <a:ext cx="55568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>
              <a:lnSpc>
                <a:spcPct val="140000"/>
              </a:lnSpc>
            </a:pP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내려놓을 카드가 없다면 카드</a:t>
            </a: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000" dirty="0" smtClean="0"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2000" dirty="0" smtClean="0">
                <a:latin typeface="HY헤드라인M" pitchFamily="18" charset="-127"/>
                <a:ea typeface="HY헤드라인M" pitchFamily="18" charset="-127"/>
              </a:rPr>
              <a:t>장 가져오기</a:t>
            </a:r>
            <a:endParaRPr lang="ko-KR" altLang="en-US" sz="2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390327" y="441093"/>
            <a:ext cx="2016224" cy="80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>
              <a:lnSpc>
                <a:spcPct val="140000"/>
              </a:lnSpc>
            </a:pPr>
            <a:r>
              <a:rPr lang="ko-KR" altLang="en-US" sz="3300" dirty="0">
                <a:latin typeface="HY헤드라인M" pitchFamily="18" charset="-127"/>
                <a:ea typeface="HY헤드라인M" pitchFamily="18" charset="-127"/>
              </a:rPr>
              <a:t>게임 </a:t>
            </a:r>
            <a:r>
              <a:rPr lang="ko-KR" altLang="en-US" sz="3300" dirty="0" smtClean="0">
                <a:latin typeface="HY헤드라인M" pitchFamily="18" charset="-127"/>
                <a:ea typeface="HY헤드라인M" pitchFamily="18" charset="-127"/>
              </a:rPr>
              <a:t>준비</a:t>
            </a:r>
            <a:endParaRPr lang="ko-KR" altLang="en-US" sz="33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xmlns="" id="{6C2D182F-1F81-4947-807E-8AAD5E9C8B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5949280"/>
            <a:ext cx="2377071" cy="607757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xmlns="" id="{EDBDCDDA-B276-4CE5-B9BA-6C059138CF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2" y="528665"/>
            <a:ext cx="715725" cy="715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418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85185E-6 L -0.16458 0.4490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29" y="2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31992 0.15509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03" y="77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-0.0039 -0.75371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3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1" grpId="0"/>
      <p:bldP spid="31" grpId="1"/>
      <p:bldP spid="31" grpId="2"/>
      <p:bldP spid="32" grpId="0"/>
      <p:bldP spid="32" grpId="1"/>
      <p:bldP spid="32" grpId="2"/>
      <p:bldP spid="33" grpId="0"/>
      <p:bldP spid="3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711624" y="2060848"/>
            <a:ext cx="6984776" cy="80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40000"/>
              </a:lnSpc>
            </a:pPr>
            <a:r>
              <a:rPr lang="en-US" altLang="ko-KR" sz="3300" dirty="0" smtClean="0">
                <a:latin typeface="HY헤드라인M" pitchFamily="18" charset="-127"/>
                <a:ea typeface="HY헤드라인M" pitchFamily="18" charset="-127"/>
              </a:rPr>
              <a:t>※ </a:t>
            </a:r>
            <a:r>
              <a:rPr lang="ko-KR" altLang="en-US" sz="3300" dirty="0" smtClean="0">
                <a:latin typeface="HY헤드라인M" pitchFamily="18" charset="-127"/>
                <a:ea typeface="HY헤드라인M" pitchFamily="18" charset="-127"/>
              </a:rPr>
              <a:t>주의 </a:t>
            </a:r>
            <a:r>
              <a:rPr lang="en-US" altLang="ko-KR" sz="3300" dirty="0" smtClean="0">
                <a:latin typeface="HY헤드라인M" pitchFamily="18" charset="-127"/>
                <a:ea typeface="HY헤드라인M" pitchFamily="18" charset="-127"/>
              </a:rPr>
              <a:t>※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2783632" y="2898308"/>
            <a:ext cx="6984776" cy="80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40000"/>
              </a:lnSpc>
            </a:pPr>
            <a:r>
              <a:rPr lang="ko-KR" altLang="en-US" sz="3300" dirty="0" err="1" smtClean="0">
                <a:latin typeface="HY헤드라인M" pitchFamily="18" charset="-127"/>
                <a:ea typeface="HY헤드라인M" pitchFamily="18" charset="-127"/>
              </a:rPr>
              <a:t>위그아웃은</a:t>
            </a:r>
            <a:r>
              <a:rPr lang="ko-KR" altLang="en-US" sz="3300" dirty="0" smtClean="0">
                <a:latin typeface="HY헤드라인M" pitchFamily="18" charset="-127"/>
                <a:ea typeface="HY헤드라인M" pitchFamily="18" charset="-127"/>
              </a:rPr>
              <a:t> 순서가 없습니다</a:t>
            </a:r>
            <a:r>
              <a:rPr lang="en-US" altLang="ko-KR" sz="3300" dirty="0" smtClean="0">
                <a:latin typeface="HY헤드라인M" pitchFamily="18" charset="-127"/>
                <a:ea typeface="HY헤드라인M" pitchFamily="18" charset="-127"/>
              </a:rPr>
              <a:t>.</a:t>
            </a:r>
          </a:p>
        </p:txBody>
      </p:sp>
      <p:sp>
        <p:nvSpPr>
          <p:cNvPr id="34" name="직사각형 33"/>
          <p:cNvSpPr/>
          <p:nvPr/>
        </p:nvSpPr>
        <p:spPr>
          <a:xfrm>
            <a:off x="2757253" y="3843212"/>
            <a:ext cx="6984776" cy="80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40000"/>
              </a:lnSpc>
            </a:pPr>
            <a:r>
              <a:rPr lang="ko-KR" altLang="en-US" sz="3300" dirty="0" smtClean="0">
                <a:latin typeface="HY헤드라인M" pitchFamily="18" charset="-127"/>
                <a:ea typeface="HY헤드라인M" pitchFamily="18" charset="-127"/>
              </a:rPr>
              <a:t>서두르세요</a:t>
            </a:r>
            <a:r>
              <a:rPr lang="en-US" altLang="ko-KR" sz="3300" dirty="0" smtClean="0">
                <a:latin typeface="HY헤드라인M" pitchFamily="18" charset="-127"/>
                <a:ea typeface="HY헤드라인M" pitchFamily="18" charset="-127"/>
              </a:rPr>
              <a:t>!!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1390327" y="441093"/>
            <a:ext cx="2016224" cy="80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>
              <a:lnSpc>
                <a:spcPct val="140000"/>
              </a:lnSpc>
            </a:pPr>
            <a:r>
              <a:rPr lang="ko-KR" altLang="en-US" sz="3300" dirty="0">
                <a:latin typeface="HY헤드라인M" pitchFamily="18" charset="-127"/>
                <a:ea typeface="HY헤드라인M" pitchFamily="18" charset="-127"/>
              </a:rPr>
              <a:t>게임 </a:t>
            </a:r>
            <a:r>
              <a:rPr lang="ko-KR" altLang="en-US" sz="3300" dirty="0" smtClean="0">
                <a:latin typeface="HY헤드라인M" pitchFamily="18" charset="-127"/>
                <a:ea typeface="HY헤드라인M" pitchFamily="18" charset="-127"/>
              </a:rPr>
              <a:t>진행</a:t>
            </a:r>
            <a:endParaRPr lang="ko-KR" altLang="en-US" sz="33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6C2D182F-1F81-4947-807E-8AAD5E9C8B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5949280"/>
            <a:ext cx="2377071" cy="60775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EDBDCDDA-B276-4CE5-B9BA-6C059138CF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2" y="528665"/>
            <a:ext cx="715725" cy="715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689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52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"/>
                            </p:stCondLst>
                            <p:childTnLst>
                              <p:par>
                                <p:cTn id="9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52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52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15" presetClass="emph" presetSubtype="0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188"/>
                            </p:stCondLst>
                            <p:childTnLst>
                              <p:par>
                                <p:cTn id="25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748"/>
                            </p:stCondLst>
                            <p:childTnLst>
                              <p:par>
                                <p:cTn id="2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748"/>
                            </p:stCondLst>
                            <p:childTnLst>
                              <p:par>
                                <p:cTn id="3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6.25E-7 2.96296E-6 L 6.25E-7 -0.07223 " pathEditMode="relative" rAng="0" ptsTypes="AA">
                                      <p:cBhvr>
                                        <p:cTn id="48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9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  <p:bldP spid="23" grpId="0"/>
      <p:bldP spid="23" grpId="1" build="allAtOnce"/>
      <p:bldP spid="34" grpId="0"/>
      <p:bldP spid="34" grpI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4868439" y="503526"/>
            <a:ext cx="8552753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>
              <a:lnSpc>
                <a:spcPct val="140000"/>
              </a:lnSpc>
            </a:pPr>
            <a:r>
              <a:rPr lang="ko-KR" altLang="en-US" sz="2400" dirty="0" smtClean="0">
                <a:latin typeface="HY헤드라인M" pitchFamily="18" charset="-127"/>
                <a:ea typeface="HY헤드라인M" pitchFamily="18" charset="-127"/>
              </a:rPr>
              <a:t>카드를 다 내려놓았다면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!  </a:t>
            </a:r>
            <a:r>
              <a:rPr lang="ko-KR" altLang="en-US" sz="2400" dirty="0" err="1" smtClean="0">
                <a:latin typeface="HY헤드라인M" pitchFamily="18" charset="-127"/>
                <a:ea typeface="HY헤드라인M" pitchFamily="18" charset="-127"/>
              </a:rPr>
              <a:t>위그아웃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!</a:t>
            </a:r>
            <a:endParaRPr lang="en-US" altLang="ko-KR" sz="24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1340768"/>
            <a:ext cx="1033185" cy="14377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1369762"/>
            <a:ext cx="1033185" cy="143778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335" y="1355265"/>
            <a:ext cx="1033185" cy="143778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13269" y="2850073"/>
            <a:ext cx="1033185" cy="143778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17563" y="3208759"/>
            <a:ext cx="1033185" cy="1437780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908976" y="3638621"/>
            <a:ext cx="1033185" cy="143778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86405" y="3213874"/>
            <a:ext cx="1033185" cy="143778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3181056"/>
            <a:ext cx="1033185" cy="1437780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89" y="4085279"/>
            <a:ext cx="923128" cy="1284624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79390">
            <a:off x="4094756" y="2546725"/>
            <a:ext cx="907400" cy="1262737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9807">
            <a:off x="4397666" y="4249133"/>
            <a:ext cx="874696" cy="1217226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7763">
            <a:off x="7119985" y="3578741"/>
            <a:ext cx="965062" cy="1342979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0474">
            <a:off x="7147713" y="4015382"/>
            <a:ext cx="965062" cy="1342979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5117906"/>
            <a:ext cx="927583" cy="1290824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229" y="5074179"/>
            <a:ext cx="979791" cy="1363476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653" y="4796683"/>
            <a:ext cx="945872" cy="1316276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71" y="5059327"/>
            <a:ext cx="990463" cy="1378327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77819" y="2856165"/>
            <a:ext cx="1033185" cy="143778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91858" y="2566889"/>
            <a:ext cx="1022036" cy="1422264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57516" y="4186540"/>
            <a:ext cx="988164" cy="1375128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835" y="3171028"/>
            <a:ext cx="1033185" cy="1437780"/>
          </a:xfrm>
          <a:prstGeom prst="rect">
            <a:avLst/>
          </a:prstGeom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8528" y="5151761"/>
            <a:ext cx="1044745" cy="1453866"/>
          </a:xfrm>
          <a:prstGeom prst="rect">
            <a:avLst/>
          </a:prstGeom>
        </p:spPr>
      </p:pic>
      <p:cxnSp>
        <p:nvCxnSpPr>
          <p:cNvPr id="3" name="직선 연결선 2"/>
          <p:cNvCxnSpPr/>
          <p:nvPr/>
        </p:nvCxnSpPr>
        <p:spPr>
          <a:xfrm flipV="1">
            <a:off x="1091445" y="2561926"/>
            <a:ext cx="1368152" cy="576064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1145166" y="4070708"/>
            <a:ext cx="1358580" cy="629191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직사각형 33"/>
          <p:cNvSpPr/>
          <p:nvPr/>
        </p:nvSpPr>
        <p:spPr>
          <a:xfrm>
            <a:off x="1362289" y="3167584"/>
            <a:ext cx="8552753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>
              <a:lnSpc>
                <a:spcPct val="140000"/>
              </a:lnSpc>
            </a:pPr>
            <a:r>
              <a:rPr lang="ko-KR" altLang="en-US" sz="3200" dirty="0" err="1" smtClean="0">
                <a:latin typeface="HY헤드라인M" pitchFamily="18" charset="-127"/>
                <a:ea typeface="HY헤드라인M" pitchFamily="18" charset="-127"/>
              </a:rPr>
              <a:t>위그아웃</a:t>
            </a:r>
            <a:r>
              <a:rPr lang="en-US" altLang="ko-KR" sz="3200" dirty="0" smtClean="0">
                <a:latin typeface="HY헤드라인M" pitchFamily="18" charset="-127"/>
                <a:ea typeface="HY헤드라인M" pitchFamily="18" charset="-127"/>
              </a:rPr>
              <a:t>!</a:t>
            </a:r>
            <a:endParaRPr lang="en-US" altLang="ko-KR" sz="32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4362785" y="503526"/>
            <a:ext cx="8552753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>
              <a:lnSpc>
                <a:spcPct val="140000"/>
              </a:lnSpc>
            </a:pPr>
            <a:r>
              <a:rPr lang="ko-KR" altLang="en-US" sz="2400" dirty="0" smtClean="0">
                <a:latin typeface="HY헤드라인M" pitchFamily="18" charset="-127"/>
                <a:ea typeface="HY헤드라인M" pitchFamily="18" charset="-127"/>
              </a:rPr>
              <a:t>카드 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2400" dirty="0" smtClean="0">
                <a:latin typeface="HY헤드라인M" pitchFamily="18" charset="-127"/>
                <a:ea typeface="HY헤드라인M" pitchFamily="18" charset="-127"/>
              </a:rPr>
              <a:t>장당 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2400" dirty="0" smtClean="0">
                <a:latin typeface="HY헤드라인M" pitchFamily="18" charset="-127"/>
                <a:ea typeface="HY헤드라인M" pitchFamily="18" charset="-127"/>
              </a:rPr>
              <a:t>점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! </a:t>
            </a:r>
            <a:r>
              <a:rPr lang="ko-KR" altLang="en-US" sz="2400" dirty="0" smtClean="0">
                <a:latin typeface="HY헤드라인M" pitchFamily="18" charset="-127"/>
                <a:ea typeface="HY헤드라인M" pitchFamily="18" charset="-127"/>
              </a:rPr>
              <a:t>점수가 낮은 사람이 승리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!</a:t>
            </a:r>
            <a:endParaRPr lang="en-US" altLang="ko-KR" sz="24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1390327" y="441093"/>
            <a:ext cx="2016224" cy="80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>
              <a:lnSpc>
                <a:spcPct val="140000"/>
              </a:lnSpc>
            </a:pPr>
            <a:r>
              <a:rPr lang="ko-KR" altLang="en-US" sz="3300" dirty="0">
                <a:latin typeface="HY헤드라인M" pitchFamily="18" charset="-127"/>
                <a:ea typeface="HY헤드라인M" pitchFamily="18" charset="-127"/>
              </a:rPr>
              <a:t>게임 </a:t>
            </a:r>
            <a:r>
              <a:rPr lang="ko-KR" altLang="en-US" sz="3300" dirty="0" smtClean="0">
                <a:latin typeface="HY헤드라인M" pitchFamily="18" charset="-127"/>
                <a:ea typeface="HY헤드라인M" pitchFamily="18" charset="-127"/>
              </a:rPr>
              <a:t>종료</a:t>
            </a:r>
            <a:endParaRPr lang="ko-KR" altLang="en-US" sz="33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xmlns="" id="{6C2D182F-1F81-4947-807E-8AAD5E9C8BF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5949280"/>
            <a:ext cx="2377071" cy="607757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xmlns="" id="{EDBDCDDA-B276-4CE5-B9BA-6C059138CF7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2" y="528665"/>
            <a:ext cx="715725" cy="715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562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0.16549 -0.03912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20156 0.07523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0.00312 -0.2666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0819 0.28704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9" y="1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34" grpId="0"/>
      <p:bldP spid="34" grpId="1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>
          <a:xfrm>
            <a:off x="4069411" y="3858372"/>
            <a:ext cx="6933497" cy="16971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4069411" y="1916832"/>
            <a:ext cx="6933497" cy="16971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4151784" y="2019852"/>
            <a:ext cx="6768752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l" fontAlgn="ctr">
              <a:lnSpc>
                <a:spcPct val="140000"/>
              </a:lnSpc>
              <a:buAutoNum type="arabicPeriod"/>
            </a:pPr>
            <a:r>
              <a:rPr lang="ko-KR" altLang="en-US" sz="3200" dirty="0" smtClean="0">
                <a:latin typeface="HY헤드라인M" pitchFamily="18" charset="-127"/>
                <a:ea typeface="HY헤드라인M" pitchFamily="18" charset="-127"/>
              </a:rPr>
              <a:t>나만의 </a:t>
            </a:r>
            <a:r>
              <a:rPr lang="ko-KR" altLang="en-US" sz="3200" dirty="0" err="1" smtClean="0">
                <a:latin typeface="HY헤드라인M" pitchFamily="18" charset="-127"/>
                <a:ea typeface="HY헤드라인M" pitchFamily="18" charset="-127"/>
              </a:rPr>
              <a:t>위그아웃</a:t>
            </a:r>
            <a:r>
              <a:rPr lang="ko-KR" altLang="en-US" sz="3200" dirty="0" smtClean="0">
                <a:latin typeface="HY헤드라인M" pitchFamily="18" charset="-127"/>
                <a:ea typeface="HY헤드라인M" pitchFamily="18" charset="-127"/>
              </a:rPr>
              <a:t> 캐릭터 만들고 </a:t>
            </a:r>
            <a:r>
              <a:rPr lang="ko-KR" altLang="en-US" sz="3200" dirty="0" err="1" smtClean="0">
                <a:latin typeface="HY헤드라인M" pitchFamily="18" charset="-127"/>
                <a:ea typeface="HY헤드라인M" pitchFamily="18" charset="-127"/>
              </a:rPr>
              <a:t>게임해보기</a:t>
            </a:r>
            <a:r>
              <a:rPr lang="en-US" altLang="ko-KR" sz="3200" dirty="0" smtClean="0">
                <a:latin typeface="HY헤드라인M" pitchFamily="18" charset="-127"/>
                <a:ea typeface="HY헤드라인M" pitchFamily="18" charset="-127"/>
              </a:rPr>
              <a:t>!</a:t>
            </a:r>
            <a:r>
              <a:rPr lang="en-US" altLang="ko-KR" sz="32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400" dirty="0" smtClean="0">
                <a:latin typeface="HY헤드라인M" pitchFamily="18" charset="-127"/>
                <a:ea typeface="HY헤드라인M" pitchFamily="18" charset="-127"/>
              </a:rPr>
              <a:t>내가 쓰고 싶은 가발은</a:t>
            </a:r>
            <a:r>
              <a:rPr lang="en-US" altLang="ko-KR" sz="2400" dirty="0" smtClean="0">
                <a:latin typeface="HY헤드라인M" pitchFamily="18" charset="-127"/>
                <a:ea typeface="HY헤드라인M" pitchFamily="18" charset="-127"/>
              </a:rPr>
              <a:t>?)</a:t>
            </a:r>
          </a:p>
        </p:txBody>
      </p:sp>
      <p:sp>
        <p:nvSpPr>
          <p:cNvPr id="3" name="타원형 설명선 2"/>
          <p:cNvSpPr/>
          <p:nvPr/>
        </p:nvSpPr>
        <p:spPr>
          <a:xfrm>
            <a:off x="767408" y="476672"/>
            <a:ext cx="3168352" cy="2304256"/>
          </a:xfrm>
          <a:prstGeom prst="wedgeEllipseCallout">
            <a:avLst>
              <a:gd name="adj1" fmla="val 44104"/>
              <a:gd name="adj2" fmla="val 44112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4151784" y="3891708"/>
            <a:ext cx="6768752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>
              <a:lnSpc>
                <a:spcPct val="140000"/>
              </a:lnSpc>
            </a:pPr>
            <a:r>
              <a:rPr lang="en-US" altLang="ko-KR" sz="3200" dirty="0" smtClean="0">
                <a:latin typeface="HY헤드라인M" pitchFamily="18" charset="-127"/>
                <a:ea typeface="HY헤드라인M" pitchFamily="18" charset="-127"/>
              </a:rPr>
              <a:t>2. </a:t>
            </a:r>
            <a:r>
              <a:rPr lang="ko-KR" altLang="en-US" sz="3200" dirty="0" smtClean="0">
                <a:latin typeface="HY헤드라인M" pitchFamily="18" charset="-127"/>
                <a:ea typeface="HY헤드라인M" pitchFamily="18" charset="-127"/>
              </a:rPr>
              <a:t>캐릭터 이름과 특징으로 우리만의</a:t>
            </a:r>
            <a:endParaRPr lang="en-US" altLang="ko-KR" sz="3200" dirty="0" smtClean="0">
              <a:latin typeface="HY헤드라인M" pitchFamily="18" charset="-127"/>
              <a:ea typeface="HY헤드라인M" pitchFamily="18" charset="-127"/>
            </a:endParaRPr>
          </a:p>
          <a:p>
            <a:pPr algn="l" fontAlgn="ctr">
              <a:lnSpc>
                <a:spcPct val="140000"/>
              </a:lnSpc>
            </a:pPr>
            <a:r>
              <a:rPr lang="en-US" altLang="ko-KR" sz="32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3200" dirty="0" smtClean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3200" dirty="0" smtClean="0">
                <a:latin typeface="HY헤드라인M" pitchFamily="18" charset="-127"/>
                <a:ea typeface="HY헤드라인M" pitchFamily="18" charset="-127"/>
              </a:rPr>
              <a:t> 이야기 만들기</a:t>
            </a:r>
            <a:r>
              <a:rPr lang="en-US" altLang="ko-KR" sz="3200" dirty="0" smtClean="0">
                <a:latin typeface="HY헤드라인M" pitchFamily="18" charset="-127"/>
                <a:ea typeface="HY헤드라인M" pitchFamily="18" charset="-127"/>
              </a:rPr>
              <a:t>!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1775520" y="1099410"/>
            <a:ext cx="4104456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>
              <a:lnSpc>
                <a:spcPct val="140000"/>
              </a:lnSpc>
            </a:pPr>
            <a:r>
              <a:rPr lang="ko-KR" altLang="en-US" sz="3200" dirty="0" smtClean="0">
                <a:latin typeface="HY헤드라인M" pitchFamily="18" charset="-127"/>
                <a:ea typeface="HY헤드라인M" pitchFamily="18" charset="-127"/>
              </a:rPr>
              <a:t>잠깐</a:t>
            </a:r>
            <a:r>
              <a:rPr lang="en-US" altLang="ko-KR" sz="3200" dirty="0" smtClean="0">
                <a:latin typeface="HY헤드라인M" pitchFamily="18" charset="-127"/>
                <a:ea typeface="HY헤드라인M" pitchFamily="18" charset="-127"/>
              </a:rPr>
              <a:t>!</a:t>
            </a:r>
            <a:endParaRPr lang="en-US" altLang="ko-KR" sz="32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911424" y="3122786"/>
            <a:ext cx="2448272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>
              <a:lnSpc>
                <a:spcPct val="140000"/>
              </a:lnSpc>
            </a:pPr>
            <a:r>
              <a:rPr lang="ko-KR" altLang="en-US" sz="3200" dirty="0" smtClean="0"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ko-KR" altLang="en-US" sz="3200" dirty="0" err="1" smtClean="0">
                <a:latin typeface="HY헤드라인M" pitchFamily="18" charset="-127"/>
                <a:ea typeface="HY헤드라인M" pitchFamily="18" charset="-127"/>
              </a:rPr>
              <a:t>위그아웃</a:t>
            </a:r>
            <a:endParaRPr lang="en-US" altLang="ko-KR" sz="3200" dirty="0" smtClean="0">
              <a:latin typeface="HY헤드라인M" pitchFamily="18" charset="-127"/>
              <a:ea typeface="HY헤드라인M" pitchFamily="18" charset="-127"/>
            </a:endParaRPr>
          </a:p>
          <a:p>
            <a:pPr algn="l" fontAlgn="ctr">
              <a:lnSpc>
                <a:spcPct val="140000"/>
              </a:lnSpc>
            </a:pPr>
            <a:r>
              <a:rPr lang="ko-KR" altLang="en-US" sz="3200" dirty="0" err="1" smtClean="0">
                <a:latin typeface="HY헤드라인M" pitchFamily="18" charset="-127"/>
                <a:ea typeface="HY헤드라인M" pitchFamily="18" charset="-127"/>
              </a:rPr>
              <a:t>확장활용팁</a:t>
            </a:r>
            <a:r>
              <a:rPr lang="en-US" altLang="ko-KR" sz="3200" dirty="0" smtClean="0">
                <a:latin typeface="HY헤드라인M" pitchFamily="18" charset="-127"/>
                <a:ea typeface="HY헤드라인M" pitchFamily="18" charset="-127"/>
              </a:rPr>
              <a:t>!</a:t>
            </a:r>
            <a:endParaRPr lang="en-US" altLang="ko-KR" sz="32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xmlns="" id="{6C2D182F-1F81-4947-807E-8AAD5E9C8B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5949280"/>
            <a:ext cx="2377071" cy="607757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767408" y="476672"/>
            <a:ext cx="4526907" cy="2304256"/>
            <a:chOff x="4017365" y="-52718"/>
            <a:chExt cx="4526907" cy="2304256"/>
          </a:xfrm>
        </p:grpSpPr>
        <p:sp>
          <p:nvSpPr>
            <p:cNvPr id="15" name="타원형 설명선 14"/>
            <p:cNvSpPr/>
            <p:nvPr/>
          </p:nvSpPr>
          <p:spPr>
            <a:xfrm>
              <a:off x="4017365" y="-52718"/>
              <a:ext cx="3168352" cy="2304256"/>
            </a:xfrm>
            <a:prstGeom prst="wedgeEllipseCallout">
              <a:avLst>
                <a:gd name="adj1" fmla="val 44104"/>
                <a:gd name="adj2" fmla="val 44112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4439816" y="312314"/>
              <a:ext cx="4104456" cy="14711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fontAlgn="ctr">
                <a:lnSpc>
                  <a:spcPct val="140000"/>
                </a:lnSpc>
              </a:pPr>
              <a:r>
                <a:rPr lang="ko-KR" altLang="en-US" sz="3200" dirty="0" smtClean="0">
                  <a:latin typeface="HY헤드라인M" pitchFamily="18" charset="-127"/>
                  <a:ea typeface="HY헤드라인M" pitchFamily="18" charset="-127"/>
                </a:rPr>
                <a:t>빨리 끝나서</a:t>
              </a:r>
              <a:endParaRPr lang="en-US" altLang="ko-KR" sz="3200" dirty="0" smtClean="0">
                <a:latin typeface="HY헤드라인M" pitchFamily="18" charset="-127"/>
                <a:ea typeface="HY헤드라인M" pitchFamily="18" charset="-127"/>
              </a:endParaRPr>
            </a:p>
            <a:p>
              <a:pPr algn="l" fontAlgn="ctr">
                <a:lnSpc>
                  <a:spcPct val="140000"/>
                </a:lnSpc>
              </a:pPr>
              <a:r>
                <a:rPr lang="ko-KR" altLang="en-US" sz="3200" dirty="0" err="1" smtClean="0">
                  <a:latin typeface="HY헤드라인M" pitchFamily="18" charset="-127"/>
                  <a:ea typeface="HY헤드라인M" pitchFamily="18" charset="-127"/>
                </a:rPr>
                <a:t>아쉽다구요</a:t>
              </a:r>
              <a:r>
                <a:rPr lang="en-US" altLang="ko-KR" sz="3200" dirty="0" smtClean="0">
                  <a:latin typeface="HY헤드라인M" pitchFamily="18" charset="-127"/>
                  <a:ea typeface="HY헤드라인M" pitchFamily="18" charset="-127"/>
                </a:rPr>
                <a:t>?</a:t>
              </a:r>
              <a:endParaRPr lang="en-US" altLang="ko-KR" sz="3200" dirty="0">
                <a:latin typeface="HY헤드라인M" pitchFamily="18" charset="-127"/>
                <a:ea typeface="HY헤드라인M" pitchFamily="18" charset="-127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1497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18" grpId="0"/>
      <p:bldP spid="18" grpId="1"/>
      <p:bldP spid="3" grpId="0" animBg="1"/>
      <p:bldP spid="3" grpId="1" animBg="1"/>
      <p:bldP spid="3" grpId="2" animBg="1"/>
      <p:bldP spid="11" grpId="0"/>
      <p:bldP spid="11" grpId="1"/>
      <p:bldP spid="13" grpId="0"/>
      <p:bldP spid="13" grpId="1"/>
      <p:bldP spid="13" grpId="2"/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위그아웃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1624" y="1988840"/>
            <a:ext cx="5882717" cy="3306445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3503712" y="625101"/>
            <a:ext cx="6768752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>
              <a:lnSpc>
                <a:spcPct val="140000"/>
              </a:lnSpc>
            </a:pPr>
            <a:r>
              <a:rPr lang="ko-KR" altLang="en-US" sz="3200" dirty="0" smtClean="0">
                <a:latin typeface="HY헤드라인M" pitchFamily="18" charset="-127"/>
                <a:ea typeface="HY헤드라인M" pitchFamily="18" charset="-127"/>
              </a:rPr>
              <a:t>얼마나 빠른지 볼까요</a:t>
            </a:r>
            <a:r>
              <a:rPr lang="en-US" altLang="ko-KR" sz="3200" dirty="0" smtClean="0">
                <a:latin typeface="HY헤드라인M" pitchFamily="18" charset="-127"/>
                <a:ea typeface="HY헤드라인M" pitchFamily="18" charset="-127"/>
              </a:rPr>
              <a:t>?</a:t>
            </a:r>
            <a:endParaRPr lang="en-US" altLang="ko-KR" sz="2400" dirty="0" smtClean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6C2D182F-1F81-4947-807E-8AAD5E9C8B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5949280"/>
            <a:ext cx="2377071" cy="60775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EDBDCDDA-B276-4CE5-B9BA-6C059138CF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2" y="528665"/>
            <a:ext cx="715725" cy="715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950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/>
      <p:bldP spid="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1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heme/theme1.xml><?xml version="1.0" encoding="utf-8"?>
<a:theme xmlns:a="http://schemas.openxmlformats.org/drawingml/2006/main" name="창의체험문화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테마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테마1" id="{A407E276-CC4D-47FB-A542-000DCA904D10}" vid="{07057531-00CD-44AB-914F-005C871BF5B0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7224</TotalTime>
  <Words>364</Words>
  <Application>Microsoft Office PowerPoint</Application>
  <PresentationFormat>와이드스크린</PresentationFormat>
  <Paragraphs>66</Paragraphs>
  <Slides>11</Slides>
  <Notes>7</Notes>
  <HiddenSlides>0</HiddenSlides>
  <MMClips>1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11</vt:i4>
      </vt:variant>
    </vt:vector>
  </HeadingPairs>
  <TitlesOfParts>
    <vt:vector size="18" baseType="lpstr">
      <vt:lpstr>HY헤드라인M</vt:lpstr>
      <vt:lpstr>SimHei</vt:lpstr>
      <vt:lpstr>굴림</vt:lpstr>
      <vt:lpstr>맑은 고딕</vt:lpstr>
      <vt:lpstr>Arial</vt:lpstr>
      <vt:lpstr>창의체험문화</vt:lpstr>
      <vt:lpstr>테마1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</dc:creator>
  <cp:lastModifiedBy>Aurum-09</cp:lastModifiedBy>
  <cp:revision>452</cp:revision>
  <dcterms:created xsi:type="dcterms:W3CDTF">2011-11-17T08:01:04Z</dcterms:created>
  <dcterms:modified xsi:type="dcterms:W3CDTF">2019-11-27T05:46:51Z</dcterms:modified>
</cp:coreProperties>
</file>