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0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1614-F154-4EB2-81B2-5F9EE4FEAC96}" type="datetimeFigureOut">
              <a:rPr lang="ko-KR" altLang="en-US" smtClean="0"/>
              <a:t>2024-11-15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DE07-6FFB-4BA8-90F8-75361756ACA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236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21614-F154-4EB2-81B2-5F9EE4FEAC96}" type="datetimeFigureOut">
              <a:rPr lang="ko-KR" altLang="en-US" smtClean="0"/>
              <a:t>2024-11-15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1DE07-6FFB-4BA8-90F8-75361756ACA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695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58365"/>
      </p:ext>
    </p:extLst>
  </p:cSld>
  <p:clrMapOvr>
    <a:masterClrMapping/>
  </p:clrMapOvr>
  <p:transition spd="slow" advClick="0" advTm="1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0039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8961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2497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4657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5301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8212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2184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006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8224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2798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7999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0213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5199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4637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와이드스크린</PresentationFormat>
  <Paragraphs>0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Aurum-Design</dc:creator>
  <cp:lastModifiedBy>Aurum-Design</cp:lastModifiedBy>
  <cp:revision>1</cp:revision>
  <dcterms:created xsi:type="dcterms:W3CDTF">2024-11-15T06:03:30Z</dcterms:created>
  <dcterms:modified xsi:type="dcterms:W3CDTF">2024-11-15T06:08:43Z</dcterms:modified>
</cp:coreProperties>
</file>