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390" r:id="rId2"/>
    <p:sldId id="423" r:id="rId3"/>
    <p:sldId id="410" r:id="rId4"/>
    <p:sldId id="440" r:id="rId5"/>
    <p:sldId id="436" r:id="rId6"/>
    <p:sldId id="437" r:id="rId7"/>
    <p:sldId id="439" r:id="rId8"/>
    <p:sldId id="424" r:id="rId9"/>
    <p:sldId id="442" r:id="rId10"/>
    <p:sldId id="443" r:id="rId11"/>
    <p:sldId id="444" r:id="rId12"/>
    <p:sldId id="421" r:id="rId13"/>
    <p:sldId id="425" r:id="rId14"/>
    <p:sldId id="371" r:id="rId15"/>
  </p:sldIdLst>
  <p:sldSz cx="12192000" cy="6858000"/>
  <p:notesSz cx="6797675" cy="99266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000"/>
    <a:srgbClr val="5BB236"/>
    <a:srgbClr val="C4151B"/>
    <a:srgbClr val="FF66FF"/>
    <a:srgbClr val="FF6573"/>
    <a:srgbClr val="7DAFE1"/>
    <a:srgbClr val="E3D500"/>
    <a:srgbClr val="00BEA4"/>
    <a:srgbClr val="4985BC"/>
    <a:srgbClr val="8DB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4" autoAdjust="0"/>
    <p:restoredTop sz="88425" autoAdjust="0"/>
  </p:normalViewPr>
  <p:slideViewPr>
    <p:cSldViewPr>
      <p:cViewPr varScale="1">
        <p:scale>
          <a:sx n="99" d="100"/>
          <a:sy n="99" d="100"/>
        </p:scale>
        <p:origin x="69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BBF40-1731-49BB-A6BE-D01971EF1426}" type="datetimeFigureOut">
              <a:rPr lang="ko-KR" altLang="en-US" smtClean="0"/>
              <a:pPr/>
              <a:t>2019-12-20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65C1A-1331-4FD5-B9C4-71831718F66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9808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B4517-4F22-4185-B366-92BC1382F25C}" type="datetimeFigureOut">
              <a:rPr lang="ko-KR" altLang="en-US" smtClean="0"/>
              <a:t>2019-12-20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01115-ACC9-4985-A3DE-F75726F658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805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01115-ACC9-4985-A3DE-F75726F6586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43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latin typeface="+mn-lt"/>
              <a:ea typeface="HY견고딕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01115-ACC9-4985-A3DE-F75726F6586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314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latin typeface="+mn-lt"/>
              <a:ea typeface="HY견고딕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01115-ACC9-4985-A3DE-F75726F6586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483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01115-ACC9-4985-A3DE-F75726F6586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2063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01115-ACC9-4985-A3DE-F75726F6586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508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8BE9-3424-4FDC-AC99-7A9E76EF408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92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01115-ACC9-4985-A3DE-F75726F6586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3623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01115-ACC9-4985-A3DE-F75726F6586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706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8BE9-3424-4FDC-AC99-7A9E76EF408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023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8BE9-3424-4FDC-AC99-7A9E76EF408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96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8BE9-3424-4FDC-AC99-7A9E76EF408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700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latin typeface="+mn-lt"/>
              <a:ea typeface="HY견고딕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01115-ACC9-4985-A3DE-F75726F6586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1458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latin typeface="+mn-lt"/>
              <a:ea typeface="HY견고딕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01115-ACC9-4985-A3DE-F75726F6586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12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모서리가 둥근 직사각형 5"/>
          <p:cNvSpPr/>
          <p:nvPr userDrawn="1"/>
        </p:nvSpPr>
        <p:spPr>
          <a:xfrm>
            <a:off x="335360" y="260648"/>
            <a:ext cx="11521280" cy="64087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3C2A-DE9D-4150-BB08-9570F406D2E7}" type="datetimeFigureOut">
              <a:rPr lang="ko-KR" altLang="en-US" smtClean="0"/>
              <a:pPr/>
              <a:t>2019-12-20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C67F-B828-49AB-BE5C-2EDC20FCE9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MJ\Documents\네이트온 받은 파일\PP바탕-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1771" cy="6858000"/>
          </a:xfrm>
          <a:prstGeom prst="rect">
            <a:avLst/>
          </a:prstGeom>
          <a:noFill/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3" cstate="print"/>
          <a:srcRect t="35047"/>
          <a:stretch/>
        </p:blipFill>
        <p:spPr>
          <a:xfrm>
            <a:off x="9936427" y="6236924"/>
            <a:ext cx="2220924" cy="576452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 l="18478" t="-9807" r="18698" b="28062"/>
          <a:stretch/>
        </p:blipFill>
        <p:spPr bwMode="auto">
          <a:xfrm>
            <a:off x="474289" y="6062884"/>
            <a:ext cx="1248137" cy="78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 l="-3951" t="71938" r="-1"/>
          <a:stretch/>
        </p:blipFill>
        <p:spPr bwMode="auto">
          <a:xfrm>
            <a:off x="1745293" y="6217750"/>
            <a:ext cx="364654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-3951" t="71938" r="-1"/>
          <a:stretch/>
        </p:blipFill>
        <p:spPr bwMode="auto">
          <a:xfrm>
            <a:off x="527382" y="6093296"/>
            <a:ext cx="364654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18478" t="-9807" r="18698" b="28062"/>
          <a:stretch/>
        </p:blipFill>
        <p:spPr bwMode="auto">
          <a:xfrm>
            <a:off x="391729" y="260648"/>
            <a:ext cx="1248137" cy="78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3C2A-DE9D-4150-BB08-9570F406D2E7}" type="datetimeFigureOut">
              <a:rPr lang="ko-KR" altLang="en-US" smtClean="0"/>
              <a:pPr/>
              <a:t>2019-12-20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C67F-B828-49AB-BE5C-2EDC20FCE9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3C2A-DE9D-4150-BB08-9570F406D2E7}" type="datetimeFigureOut">
              <a:rPr lang="ko-KR" altLang="en-US" smtClean="0"/>
              <a:pPr/>
              <a:t>2019-12-20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C67F-B828-49AB-BE5C-2EDC20FCE9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E3C2A-DE9D-4150-BB08-9570F406D2E7}" type="datetimeFigureOut">
              <a:rPr lang="ko-KR" altLang="en-US" smtClean="0"/>
              <a:pPr/>
              <a:t>2019-12-20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0C67F-B828-49AB-BE5C-2EDC20FCE9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2050" name="Picture 2" descr="C:\Users\KMJ\Documents\네이트온 받은 파일\PP바탕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제목 개체 틀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74" r:id="rId3"/>
    <p:sldLayoutId id="2147483675" r:id="rId4"/>
    <p:sldLayoutId id="2147483676" r:id="rId5"/>
    <p:sldLayoutId id="2147483679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emf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11" Type="http://schemas.openxmlformats.org/officeDocument/2006/relationships/image" Target="../media/image13.emf"/><Relationship Id="rId5" Type="http://schemas.openxmlformats.org/officeDocument/2006/relationships/image" Target="../media/image14.emf"/><Relationship Id="rId15" Type="http://schemas.openxmlformats.org/officeDocument/2006/relationships/image" Target="../media/image36.emf"/><Relationship Id="rId10" Type="http://schemas.openxmlformats.org/officeDocument/2006/relationships/image" Target="../media/image12.emf"/><Relationship Id="rId4" Type="http://schemas.openxmlformats.org/officeDocument/2006/relationships/image" Target="../media/image7.png"/><Relationship Id="rId9" Type="http://schemas.openxmlformats.org/officeDocument/2006/relationships/image" Target="../media/image11.emf"/><Relationship Id="rId1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emf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11" Type="http://schemas.openxmlformats.org/officeDocument/2006/relationships/image" Target="../media/image13.emf"/><Relationship Id="rId5" Type="http://schemas.openxmlformats.org/officeDocument/2006/relationships/image" Target="../media/image14.emf"/><Relationship Id="rId15" Type="http://schemas.openxmlformats.org/officeDocument/2006/relationships/image" Target="../media/image46.emf"/><Relationship Id="rId10" Type="http://schemas.openxmlformats.org/officeDocument/2006/relationships/image" Target="../media/image12.emf"/><Relationship Id="rId4" Type="http://schemas.openxmlformats.org/officeDocument/2006/relationships/image" Target="../media/image7.png"/><Relationship Id="rId9" Type="http://schemas.openxmlformats.org/officeDocument/2006/relationships/image" Target="../media/image11.emf"/><Relationship Id="rId1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3.emf"/><Relationship Id="rId3" Type="http://schemas.openxmlformats.org/officeDocument/2006/relationships/image" Target="../media/image27.emf"/><Relationship Id="rId7" Type="http://schemas.openxmlformats.org/officeDocument/2006/relationships/image" Target="../media/image14.emf"/><Relationship Id="rId12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emf"/><Relationship Id="rId11" Type="http://schemas.openxmlformats.org/officeDocument/2006/relationships/image" Target="../media/image44.png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emf"/><Relationship Id="rId14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24.emf"/><Relationship Id="rId3" Type="http://schemas.openxmlformats.org/officeDocument/2006/relationships/image" Target="../media/image6.png"/><Relationship Id="rId7" Type="http://schemas.openxmlformats.org/officeDocument/2006/relationships/image" Target="../media/image11.emf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15.emf"/><Relationship Id="rId5" Type="http://schemas.openxmlformats.org/officeDocument/2006/relationships/image" Target="../media/image44.png"/><Relationship Id="rId10" Type="http://schemas.openxmlformats.org/officeDocument/2006/relationships/image" Target="../media/image14.emf"/><Relationship Id="rId4" Type="http://schemas.openxmlformats.org/officeDocument/2006/relationships/image" Target="../media/image7.png"/><Relationship Id="rId9" Type="http://schemas.openxmlformats.org/officeDocument/2006/relationships/image" Target="../media/image13.emf"/><Relationship Id="rId1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8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17" Type="http://schemas.microsoft.com/office/2007/relationships/hdphoto" Target="../media/hdphoto2.wdp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0.png"/><Relationship Id="rId1" Type="http://schemas.openxmlformats.org/officeDocument/2006/relationships/tags" Target="../tags/tag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6.png"/><Relationship Id="rId15" Type="http://schemas.openxmlformats.org/officeDocument/2006/relationships/image" Target="../media/image19.emf"/><Relationship Id="rId10" Type="http://schemas.openxmlformats.org/officeDocument/2006/relationships/image" Target="../media/image15.emf"/><Relationship Id="rId4" Type="http://schemas.openxmlformats.org/officeDocument/2006/relationships/image" Target="../media/image7.png"/><Relationship Id="rId9" Type="http://schemas.openxmlformats.org/officeDocument/2006/relationships/image" Target="../media/image14.emf"/><Relationship Id="rId14" Type="http://schemas.openxmlformats.org/officeDocument/2006/relationships/hyperlink" Target="&#47784;&#46160;&#51032;%20&#48372;&#50557;/&#52285;&#51032;&#52404;&#54744;&#51648;&#46020;&#49324;/Fun_theory_&#51068;&#49345;&#51032;%20&#51600;&#44144;&#50868;%20&#49334;&#51032;%20&#44032;&#52824;.avi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12" Type="http://schemas.openxmlformats.org/officeDocument/2006/relationships/image" Target="../media/image7.png"/><Relationship Id="rId17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11" Type="http://schemas.openxmlformats.org/officeDocument/2006/relationships/image" Target="../media/image6.png"/><Relationship Id="rId5" Type="http://schemas.openxmlformats.org/officeDocument/2006/relationships/image" Target="../media/image23.emf"/><Relationship Id="rId15" Type="http://schemas.openxmlformats.org/officeDocument/2006/relationships/image" Target="../media/image31.png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emf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24.emf"/><Relationship Id="rId5" Type="http://schemas.openxmlformats.org/officeDocument/2006/relationships/image" Target="../media/image30.png"/><Relationship Id="rId15" Type="http://schemas.openxmlformats.org/officeDocument/2006/relationships/image" Target="../media/image27.emf"/><Relationship Id="rId10" Type="http://schemas.openxmlformats.org/officeDocument/2006/relationships/image" Target="../media/image23.emf"/><Relationship Id="rId4" Type="http://schemas.openxmlformats.org/officeDocument/2006/relationships/image" Target="../media/image29.png"/><Relationship Id="rId9" Type="http://schemas.openxmlformats.org/officeDocument/2006/relationships/image" Target="../media/image22.emf"/><Relationship Id="rId14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27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emf"/><Relationship Id="rId12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emf"/><Relationship Id="rId11" Type="http://schemas.openxmlformats.org/officeDocument/2006/relationships/image" Target="../media/image35.emf"/><Relationship Id="rId5" Type="http://schemas.openxmlformats.org/officeDocument/2006/relationships/image" Target="../media/image13.emf"/><Relationship Id="rId15" Type="http://schemas.openxmlformats.org/officeDocument/2006/relationships/image" Target="../media/image37.emf"/><Relationship Id="rId10" Type="http://schemas.openxmlformats.org/officeDocument/2006/relationships/image" Target="../media/image34.emf"/><Relationship Id="rId4" Type="http://schemas.openxmlformats.org/officeDocument/2006/relationships/image" Target="../media/image7.png"/><Relationship Id="rId9" Type="http://schemas.openxmlformats.org/officeDocument/2006/relationships/image" Target="../media/image14.emf"/><Relationship Id="rId14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emf"/><Relationship Id="rId5" Type="http://schemas.openxmlformats.org/officeDocument/2006/relationships/image" Target="../media/image38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24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emf"/><Relationship Id="rId12" Type="http://schemas.openxmlformats.org/officeDocument/2006/relationships/image" Target="../media/image23.emf"/><Relationship Id="rId1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png"/><Relationship Id="rId1" Type="http://schemas.openxmlformats.org/officeDocument/2006/relationships/tags" Target="../tags/tag5.xml"/><Relationship Id="rId6" Type="http://schemas.openxmlformats.org/officeDocument/2006/relationships/image" Target="../media/image40.emf"/><Relationship Id="rId11" Type="http://schemas.openxmlformats.org/officeDocument/2006/relationships/image" Target="../media/image22.emf"/><Relationship Id="rId5" Type="http://schemas.openxmlformats.org/officeDocument/2006/relationships/image" Target="../media/image39.emf"/><Relationship Id="rId15" Type="http://schemas.openxmlformats.org/officeDocument/2006/relationships/image" Target="../media/image26.emf"/><Relationship Id="rId10" Type="http://schemas.openxmlformats.org/officeDocument/2006/relationships/image" Target="../media/image28.emf"/><Relationship Id="rId4" Type="http://schemas.openxmlformats.org/officeDocument/2006/relationships/image" Target="../media/image7.png"/><Relationship Id="rId9" Type="http://schemas.openxmlformats.org/officeDocument/2006/relationships/image" Target="../media/image43.emf"/><Relationship Id="rId1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37.emf"/><Relationship Id="rId3" Type="http://schemas.openxmlformats.org/officeDocument/2006/relationships/image" Target="../media/image44.png"/><Relationship Id="rId7" Type="http://schemas.openxmlformats.org/officeDocument/2006/relationships/image" Target="../media/image13.emf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11" Type="http://schemas.openxmlformats.org/officeDocument/2006/relationships/image" Target="../media/image7.png"/><Relationship Id="rId5" Type="http://schemas.openxmlformats.org/officeDocument/2006/relationships/image" Target="../media/image11.emf"/><Relationship Id="rId10" Type="http://schemas.openxmlformats.org/officeDocument/2006/relationships/image" Target="../media/image6.png"/><Relationship Id="rId4" Type="http://schemas.microsoft.com/office/2007/relationships/hdphoto" Target="../media/hdphoto3.wdp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emf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11" Type="http://schemas.openxmlformats.org/officeDocument/2006/relationships/image" Target="../media/image13.emf"/><Relationship Id="rId5" Type="http://schemas.openxmlformats.org/officeDocument/2006/relationships/image" Target="../media/image14.emf"/><Relationship Id="rId10" Type="http://schemas.openxmlformats.org/officeDocument/2006/relationships/image" Target="../media/image12.emf"/><Relationship Id="rId4" Type="http://schemas.openxmlformats.org/officeDocument/2006/relationships/image" Target="../media/image7.png"/><Relationship Id="rId9" Type="http://schemas.openxmlformats.org/officeDocument/2006/relationships/image" Target="../media/image11.emf"/><Relationship Id="rId1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>
            <a:extLst>
              <a:ext uri="{FF2B5EF4-FFF2-40B4-BE49-F238E27FC236}">
                <a16:creationId xmlns="" xmlns:a16="http://schemas.microsoft.com/office/drawing/2014/main" id="{DA7AEDEE-52EE-4952-AFA5-9478B56CF19A}"/>
              </a:ext>
            </a:extLst>
          </p:cNvPr>
          <p:cNvGrpSpPr/>
          <p:nvPr/>
        </p:nvGrpSpPr>
        <p:grpSpPr>
          <a:xfrm>
            <a:off x="165816" y="-9675035"/>
            <a:ext cx="2473799" cy="9361040"/>
            <a:chOff x="-3121024" y="-2763688"/>
            <a:chExt cx="2016224" cy="9361040"/>
          </a:xfrm>
          <a:solidFill>
            <a:schemeClr val="bg1"/>
          </a:solidFill>
        </p:grpSpPr>
        <p:sp>
          <p:nvSpPr>
            <p:cNvPr id="26" name="직사각형 25">
              <a:extLst>
                <a:ext uri="{FF2B5EF4-FFF2-40B4-BE49-F238E27FC236}">
                  <a16:creationId xmlns="" xmlns:a16="http://schemas.microsoft.com/office/drawing/2014/main" id="{B9629287-5AF6-41C8-9B66-668EB4F7D193}"/>
                </a:ext>
              </a:extLst>
            </p:cNvPr>
            <p:cNvSpPr/>
            <p:nvPr/>
          </p:nvSpPr>
          <p:spPr>
            <a:xfrm>
              <a:off x="-3121024" y="-2763688"/>
              <a:ext cx="2016224" cy="8352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>
              <a:extLst>
                <a:ext uri="{FF2B5EF4-FFF2-40B4-BE49-F238E27FC236}">
                  <a16:creationId xmlns="" xmlns:a16="http://schemas.microsoft.com/office/drawing/2014/main" id="{A2B8E098-2200-4122-B7F3-FB77682C37C9}"/>
                </a:ext>
              </a:extLst>
            </p:cNvPr>
            <p:cNvSpPr/>
            <p:nvPr/>
          </p:nvSpPr>
          <p:spPr>
            <a:xfrm>
              <a:off x="-3121024" y="4581128"/>
              <a:ext cx="2016224" cy="2016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="" xmlns:a16="http://schemas.microsoft.com/office/drawing/2014/main" id="{34B994B1-816B-4AE2-88D1-058D2EB8394E}"/>
              </a:ext>
            </a:extLst>
          </p:cNvPr>
          <p:cNvGrpSpPr/>
          <p:nvPr/>
        </p:nvGrpSpPr>
        <p:grpSpPr>
          <a:xfrm>
            <a:off x="2495600" y="-9675035"/>
            <a:ext cx="2473799" cy="9361040"/>
            <a:chOff x="-3121024" y="-2763688"/>
            <a:chExt cx="2016224" cy="9361040"/>
          </a:xfrm>
          <a:solidFill>
            <a:schemeClr val="bg1"/>
          </a:solidFill>
        </p:grpSpPr>
        <p:sp>
          <p:nvSpPr>
            <p:cNvPr id="60" name="직사각형 59">
              <a:extLst>
                <a:ext uri="{FF2B5EF4-FFF2-40B4-BE49-F238E27FC236}">
                  <a16:creationId xmlns="" xmlns:a16="http://schemas.microsoft.com/office/drawing/2014/main" id="{810C5A78-951B-4611-93E9-2B373019D81C}"/>
                </a:ext>
              </a:extLst>
            </p:cNvPr>
            <p:cNvSpPr/>
            <p:nvPr/>
          </p:nvSpPr>
          <p:spPr>
            <a:xfrm>
              <a:off x="-3121024" y="-2763688"/>
              <a:ext cx="2016224" cy="8352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="" xmlns:a16="http://schemas.microsoft.com/office/drawing/2014/main" id="{BF23E369-8883-4C66-BCD3-E7DAD4E2972E}"/>
                </a:ext>
              </a:extLst>
            </p:cNvPr>
            <p:cNvSpPr/>
            <p:nvPr/>
          </p:nvSpPr>
          <p:spPr>
            <a:xfrm>
              <a:off x="-3121024" y="4581128"/>
              <a:ext cx="2016224" cy="2016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="" xmlns:a16="http://schemas.microsoft.com/office/drawing/2014/main" id="{E14B7AE1-E764-407D-9955-81568383F285}"/>
              </a:ext>
            </a:extLst>
          </p:cNvPr>
          <p:cNvGrpSpPr/>
          <p:nvPr/>
        </p:nvGrpSpPr>
        <p:grpSpPr>
          <a:xfrm>
            <a:off x="4859100" y="-9675035"/>
            <a:ext cx="2473799" cy="9361040"/>
            <a:chOff x="-3121024" y="-2763688"/>
            <a:chExt cx="2016224" cy="9361040"/>
          </a:xfrm>
          <a:solidFill>
            <a:schemeClr val="bg1"/>
          </a:solidFill>
        </p:grpSpPr>
        <p:sp>
          <p:nvSpPr>
            <p:cNvPr id="63" name="직사각형 62">
              <a:extLst>
                <a:ext uri="{FF2B5EF4-FFF2-40B4-BE49-F238E27FC236}">
                  <a16:creationId xmlns="" xmlns:a16="http://schemas.microsoft.com/office/drawing/2014/main" id="{4684E60C-BC4C-48E6-B5EC-0A5293C3FA77}"/>
                </a:ext>
              </a:extLst>
            </p:cNvPr>
            <p:cNvSpPr/>
            <p:nvPr/>
          </p:nvSpPr>
          <p:spPr>
            <a:xfrm>
              <a:off x="-3121024" y="-2763688"/>
              <a:ext cx="2016224" cy="8352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타원 63">
              <a:extLst>
                <a:ext uri="{FF2B5EF4-FFF2-40B4-BE49-F238E27FC236}">
                  <a16:creationId xmlns="" xmlns:a16="http://schemas.microsoft.com/office/drawing/2014/main" id="{66FF7E6B-D88B-4E1F-B1E1-09969A8CB453}"/>
                </a:ext>
              </a:extLst>
            </p:cNvPr>
            <p:cNvSpPr/>
            <p:nvPr/>
          </p:nvSpPr>
          <p:spPr>
            <a:xfrm>
              <a:off x="-3121024" y="4581128"/>
              <a:ext cx="2016224" cy="2016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="" xmlns:a16="http://schemas.microsoft.com/office/drawing/2014/main" id="{FE5A7C55-707B-490C-87D6-F798D79F025F}"/>
              </a:ext>
            </a:extLst>
          </p:cNvPr>
          <p:cNvGrpSpPr/>
          <p:nvPr/>
        </p:nvGrpSpPr>
        <p:grpSpPr>
          <a:xfrm>
            <a:off x="7188884" y="-9675035"/>
            <a:ext cx="2473799" cy="9361040"/>
            <a:chOff x="-3121024" y="-2763688"/>
            <a:chExt cx="2016224" cy="9361040"/>
          </a:xfrm>
          <a:solidFill>
            <a:schemeClr val="bg1"/>
          </a:solidFill>
        </p:grpSpPr>
        <p:sp>
          <p:nvSpPr>
            <p:cNvPr id="66" name="직사각형 65">
              <a:extLst>
                <a:ext uri="{FF2B5EF4-FFF2-40B4-BE49-F238E27FC236}">
                  <a16:creationId xmlns="" xmlns:a16="http://schemas.microsoft.com/office/drawing/2014/main" id="{00E8D1D5-892F-4952-86F8-BBC006DA93CB}"/>
                </a:ext>
              </a:extLst>
            </p:cNvPr>
            <p:cNvSpPr/>
            <p:nvPr/>
          </p:nvSpPr>
          <p:spPr>
            <a:xfrm>
              <a:off x="-3121024" y="-2763688"/>
              <a:ext cx="2016224" cy="8352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>
              <a:extLst>
                <a:ext uri="{FF2B5EF4-FFF2-40B4-BE49-F238E27FC236}">
                  <a16:creationId xmlns="" xmlns:a16="http://schemas.microsoft.com/office/drawing/2014/main" id="{C38BB4A9-9DD2-46FB-AC0E-970E28D7D670}"/>
                </a:ext>
              </a:extLst>
            </p:cNvPr>
            <p:cNvSpPr/>
            <p:nvPr/>
          </p:nvSpPr>
          <p:spPr>
            <a:xfrm>
              <a:off x="-3121024" y="4581128"/>
              <a:ext cx="2016224" cy="2016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="" xmlns:a16="http://schemas.microsoft.com/office/drawing/2014/main" id="{1FD775B2-3B41-4664-AE9A-E096A903C601}"/>
              </a:ext>
            </a:extLst>
          </p:cNvPr>
          <p:cNvGrpSpPr/>
          <p:nvPr/>
        </p:nvGrpSpPr>
        <p:grpSpPr>
          <a:xfrm>
            <a:off x="9552384" y="-9675035"/>
            <a:ext cx="2473799" cy="9361040"/>
            <a:chOff x="-3121024" y="-2763688"/>
            <a:chExt cx="2016224" cy="9361040"/>
          </a:xfrm>
          <a:solidFill>
            <a:schemeClr val="bg1"/>
          </a:solidFill>
        </p:grpSpPr>
        <p:sp>
          <p:nvSpPr>
            <p:cNvPr id="69" name="직사각형 68">
              <a:extLst>
                <a:ext uri="{FF2B5EF4-FFF2-40B4-BE49-F238E27FC236}">
                  <a16:creationId xmlns="" xmlns:a16="http://schemas.microsoft.com/office/drawing/2014/main" id="{BF5C3F0B-07C5-4773-8F83-3DEDEBCFD48B}"/>
                </a:ext>
              </a:extLst>
            </p:cNvPr>
            <p:cNvSpPr/>
            <p:nvPr/>
          </p:nvSpPr>
          <p:spPr>
            <a:xfrm>
              <a:off x="-3121024" y="-2763688"/>
              <a:ext cx="2016224" cy="8352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타원 69">
              <a:extLst>
                <a:ext uri="{FF2B5EF4-FFF2-40B4-BE49-F238E27FC236}">
                  <a16:creationId xmlns="" xmlns:a16="http://schemas.microsoft.com/office/drawing/2014/main" id="{66C01008-8730-4D6D-80D1-2A27529F766E}"/>
                </a:ext>
              </a:extLst>
            </p:cNvPr>
            <p:cNvSpPr/>
            <p:nvPr/>
          </p:nvSpPr>
          <p:spPr>
            <a:xfrm>
              <a:off x="-3121024" y="4581128"/>
              <a:ext cx="2016224" cy="2016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" name="그림 28">
            <a:extLst>
              <a:ext uri="{FF2B5EF4-FFF2-40B4-BE49-F238E27FC236}">
                <a16:creationId xmlns=""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792" y="5936589"/>
            <a:ext cx="2377071" cy="607757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=""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="" xmlns:a16="http://schemas.microsoft.com/office/drawing/2014/main" id="{35028861-CDF5-4428-A30E-2C4911DBB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67" y="2372446"/>
            <a:ext cx="3650263" cy="36502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13D2FCF-E3DF-4402-B166-E191AA10CE88}"/>
              </a:ext>
            </a:extLst>
          </p:cNvPr>
          <p:cNvSpPr txBox="1"/>
          <p:nvPr/>
        </p:nvSpPr>
        <p:spPr>
          <a:xfrm>
            <a:off x="4013931" y="1901065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rgbClr val="C10000"/>
                </a:solidFill>
                <a:latin typeface="+mj-ea"/>
                <a:ea typeface="+mj-ea"/>
              </a:rPr>
              <a:t>포레스트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DB15A694-D732-400D-AF7F-48BE660ED8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5200" l="1000" r="25800">
                        <a14:foregroundMark x1="14400" y1="5800" x2="15600" y2="16200"/>
                        <a14:foregroundMark x1="20800" y1="2800" x2="3600" y2="46400"/>
                        <a14:foregroundMark x1="6600" y1="3200" x2="18800" y2="28200"/>
                        <a14:foregroundMark x1="18000" y1="2800" x2="1800" y2="32000"/>
                        <a14:foregroundMark x1="19400" y1="3200" x2="17200" y2="24600"/>
                        <a14:foregroundMark x1="20200" y1="19200" x2="21600" y2="14400"/>
                        <a14:foregroundMark x1="8000" y1="27000" x2="5000" y2="400"/>
                        <a14:foregroundMark x1="12000" y1="23800" x2="13200" y2="1800"/>
                        <a14:foregroundMark x1="16800" y1="23400" x2="21800" y2="1000"/>
                        <a14:foregroundMark x1="21800" y1="26400" x2="21800" y2="3600"/>
                        <a14:foregroundMark x1="14800" y1="26200" x2="22400" y2="27200"/>
                        <a14:foregroundMark x1="12200" y1="34200" x2="21600" y2="31800"/>
                        <a14:foregroundMark x1="13600" y1="28000" x2="14600" y2="29000"/>
                        <a14:foregroundMark x1="15200" y1="28600" x2="15200" y2="28600"/>
                        <a14:foregroundMark x1="15200" y1="28600" x2="15200" y2="28600"/>
                        <a14:foregroundMark x1="18600" y1="16800" x2="18600" y2="16800"/>
                        <a14:foregroundMark x1="18600" y1="13800" x2="18600" y2="4400"/>
                        <a14:foregroundMark x1="18000" y1="3200" x2="18000" y2="3200"/>
                        <a14:foregroundMark x1="9800" y1="8200" x2="9800" y2="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109" b="66279"/>
          <a:stretch/>
        </p:blipFill>
        <p:spPr>
          <a:xfrm>
            <a:off x="7636062" y="2941998"/>
            <a:ext cx="1008254" cy="1423106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="" xmlns:a16="http://schemas.microsoft.com/office/drawing/2014/main" id="{D0E4E25A-D8C7-4BD4-A15A-395F7C45E3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22" y="585086"/>
            <a:ext cx="4608513" cy="1106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702741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446894" y="468331"/>
            <a:ext cx="4437344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게임 진행 </a:t>
            </a:r>
            <a:endParaRPr lang="en-US" altLang="ko-KR" sz="3300" dirty="0">
              <a:latin typeface="HY헤드라인M" pitchFamily="18" charset="-127"/>
              <a:ea typeface="HY헤드라인M" pitchFamily="18" charset="-127"/>
            </a:endParaRPr>
          </a:p>
          <a:p>
            <a:pPr algn="l" fontAlgn="ctr">
              <a:lnSpc>
                <a:spcPct val="140000"/>
              </a:lnSpc>
            </a:pPr>
            <a:r>
              <a:rPr lang="en-US" altLang="ko-KR" sz="3300" dirty="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3300" dirty="0" smtClean="0">
                <a:latin typeface="HY헤드라인M" pitchFamily="18" charset="-127"/>
                <a:ea typeface="HY헤드라인M" pitchFamily="18" charset="-127"/>
              </a:rPr>
              <a:t>동</a:t>
            </a: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물</a:t>
            </a:r>
            <a:r>
              <a:rPr lang="ko-KR" altLang="en-US" sz="3300" dirty="0" smtClean="0">
                <a:latin typeface="HY헤드라인M" pitchFamily="18" charset="-127"/>
                <a:ea typeface="HY헤드라인M" pitchFamily="18" charset="-127"/>
              </a:rPr>
              <a:t>카드 </a:t>
            </a: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내려놓기 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298" y="5858351"/>
            <a:ext cx="2377071" cy="607757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=""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" y="555903"/>
            <a:ext cx="715725" cy="71572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102BE699-C78A-45B3-B981-8B9AA4615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52864">
            <a:off x="5178449" y="4989018"/>
            <a:ext cx="707755" cy="1052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그림 44">
            <a:extLst>
              <a:ext uri="{FF2B5EF4-FFF2-40B4-BE49-F238E27FC236}">
                <a16:creationId xmlns="" xmlns:a16="http://schemas.microsoft.com/office/drawing/2014/main" id="{3F41FED9-0EDE-4F1A-B018-4EE6BBD8F2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22251">
            <a:off x="5743464" y="4926501"/>
            <a:ext cx="777930" cy="1156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27293C1D-B3DE-46AF-A7C2-540593F535B8}"/>
              </a:ext>
            </a:extLst>
          </p:cNvPr>
          <p:cNvGrpSpPr/>
          <p:nvPr/>
        </p:nvGrpSpPr>
        <p:grpSpPr>
          <a:xfrm>
            <a:off x="7488662" y="728878"/>
            <a:ext cx="4094193" cy="3900832"/>
            <a:chOff x="5071393" y="667226"/>
            <a:chExt cx="6085937" cy="5798510"/>
          </a:xfrm>
        </p:grpSpPr>
        <p:pic>
          <p:nvPicPr>
            <p:cNvPr id="19" name="그림 18">
              <a:extLst>
                <a:ext uri="{FF2B5EF4-FFF2-40B4-BE49-F238E27FC236}">
                  <a16:creationId xmlns="" xmlns:a16="http://schemas.microsoft.com/office/drawing/2014/main" id="{D0458CBE-E29F-41ED-AC0A-DDDA07894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32" b="89924" l="6393" r="90000">
                          <a14:foregroundMark x1="35738" y1="20532" x2="35738" y2="20532"/>
                          <a14:foregroundMark x1="48689" y1="9886" x2="48689" y2="9886"/>
                          <a14:foregroundMark x1="48689" y1="9886" x2="48689" y2="9886"/>
                          <a14:foregroundMark x1="47213" y1="9125" x2="47213" y2="9125"/>
                          <a14:foregroundMark x1="47213" y1="9125" x2="47213" y2="9125"/>
                          <a14:foregroundMark x1="40656" y1="11787" x2="40656" y2="11787"/>
                          <a14:foregroundMark x1="38033" y1="13688" x2="38033" y2="13688"/>
                          <a14:foregroundMark x1="33443" y1="17110" x2="31148" y2="18631"/>
                          <a14:foregroundMark x1="24262" y1="22624" x2="22951" y2="24144"/>
                          <a14:foregroundMark x1="18361" y1="30418" x2="18033" y2="33080"/>
                          <a14:foregroundMark x1="18033" y1="36882" x2="17869" y2="39354"/>
                          <a14:foregroundMark x1="16721" y1="44867" x2="16721" y2="44867"/>
                          <a14:foregroundMark x1="16393" y1="49049" x2="16393" y2="49049"/>
                          <a14:foregroundMark x1="16393" y1="49430" x2="16393" y2="49430"/>
                          <a14:foregroundMark x1="16066" y1="50000" x2="72459" y2="69202"/>
                          <a14:foregroundMark x1="72459" y1="69202" x2="77869" y2="54373"/>
                          <a14:foregroundMark x1="77869" y1="54373" x2="75574" y2="40304"/>
                          <a14:foregroundMark x1="75574" y1="40304" x2="62295" y2="25475"/>
                          <a14:foregroundMark x1="62295" y1="25475" x2="54098" y2="23764"/>
                          <a14:foregroundMark x1="54098" y1="23764" x2="32131" y2="26426"/>
                          <a14:foregroundMark x1="48033" y1="4943" x2="56557" y2="6844"/>
                          <a14:foregroundMark x1="56557" y1="6844" x2="58361" y2="8365"/>
                          <a14:foregroundMark x1="57049" y1="4373" x2="47049" y2="3802"/>
                          <a14:foregroundMark x1="47049" y1="3802" x2="52459" y2="3422"/>
                          <a14:foregroundMark x1="9836" y1="27947" x2="5738" y2="37643"/>
                          <a14:foregroundMark x1="5738" y1="37643" x2="6393" y2="48099"/>
                          <a14:foregroundMark x1="6393" y1="48099" x2="6721" y2="48479"/>
                          <a14:foregroundMark x1="21148" y1="85171" x2="32459" y2="87072"/>
                          <a14:foregroundMark x1="32459" y1="87072" x2="54754" y2="86312"/>
                          <a14:foregroundMark x1="54754" y1="86312" x2="63934" y2="86312"/>
                          <a14:foregroundMark x1="63934" y1="86312" x2="71148" y2="80038"/>
                          <a14:foregroundMark x1="71148" y1="80038" x2="84590" y2="49620"/>
                          <a14:foregroundMark x1="84590" y1="49620" x2="85410" y2="406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27382" y="1871017"/>
              <a:ext cx="3649629" cy="3147057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="" xmlns:a16="http://schemas.microsoft.com/office/drawing/2014/main" id="{AA2F18DC-91DF-48AE-935E-283075A7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115125">
              <a:off x="5726703" y="3720800"/>
              <a:ext cx="614239" cy="9130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그림 21">
              <a:extLst>
                <a:ext uri="{FF2B5EF4-FFF2-40B4-BE49-F238E27FC236}">
                  <a16:creationId xmlns="" xmlns:a16="http://schemas.microsoft.com/office/drawing/2014/main" id="{7BADE024-270C-4976-B70B-FD1B5A1D9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83294" y="4996104"/>
              <a:ext cx="537803" cy="7994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그림 22">
              <a:extLst>
                <a:ext uri="{FF2B5EF4-FFF2-40B4-BE49-F238E27FC236}">
                  <a16:creationId xmlns="" xmlns:a16="http://schemas.microsoft.com/office/drawing/2014/main" id="{46BEC5D3-7499-47E1-B579-EBE199BEB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3294873">
              <a:off x="9188326" y="1469986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그림 23">
              <a:extLst>
                <a:ext uri="{FF2B5EF4-FFF2-40B4-BE49-F238E27FC236}">
                  <a16:creationId xmlns="" xmlns:a16="http://schemas.microsoft.com/office/drawing/2014/main" id="{FE36A08A-9EDE-4DA6-98B3-7EE932D49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115125">
              <a:off x="5487830" y="3819896"/>
              <a:ext cx="614239" cy="9130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그림 24">
              <a:extLst>
                <a:ext uri="{FF2B5EF4-FFF2-40B4-BE49-F238E27FC236}">
                  <a16:creationId xmlns="" xmlns:a16="http://schemas.microsoft.com/office/drawing/2014/main" id="{273629A7-BA67-4C5C-8DE3-EDEAF653A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115125">
              <a:off x="5220791" y="3963912"/>
              <a:ext cx="614239" cy="9130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그림 26">
              <a:extLst>
                <a:ext uri="{FF2B5EF4-FFF2-40B4-BE49-F238E27FC236}">
                  <a16:creationId xmlns="" xmlns:a16="http://schemas.microsoft.com/office/drawing/2014/main" id="{080FE8EF-999B-4CC3-A3A4-32D01C6CF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01499" y="5266611"/>
              <a:ext cx="537803" cy="7994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그림 27">
              <a:extLst>
                <a:ext uri="{FF2B5EF4-FFF2-40B4-BE49-F238E27FC236}">
                  <a16:creationId xmlns="" xmlns:a16="http://schemas.microsoft.com/office/drawing/2014/main" id="{A4ED6FA0-9180-4D9D-AE01-ACBC3A1D0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76274" y="5666319"/>
              <a:ext cx="537803" cy="7994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그림 29">
              <a:extLst>
                <a:ext uri="{FF2B5EF4-FFF2-40B4-BE49-F238E27FC236}">
                  <a16:creationId xmlns="" xmlns:a16="http://schemas.microsoft.com/office/drawing/2014/main" id="{4692C675-6DAF-4B33-A99F-3C2937461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284836">
              <a:off x="9592921" y="4024137"/>
              <a:ext cx="617260" cy="91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3" name="그림 32">
              <a:extLst>
                <a:ext uri="{FF2B5EF4-FFF2-40B4-BE49-F238E27FC236}">
                  <a16:creationId xmlns="" xmlns:a16="http://schemas.microsoft.com/office/drawing/2014/main" id="{A3FE6141-E8CE-40C6-BB6E-22633393E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284836">
              <a:off x="9863680" y="4207936"/>
              <a:ext cx="617260" cy="91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8" name="그림 37">
              <a:extLst>
                <a:ext uri="{FF2B5EF4-FFF2-40B4-BE49-F238E27FC236}">
                  <a16:creationId xmlns="" xmlns:a16="http://schemas.microsoft.com/office/drawing/2014/main" id="{1834F1F4-733E-4D9F-98AB-43BC35188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284836">
              <a:off x="10107835" y="4414265"/>
              <a:ext cx="617260" cy="91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9" name="그림 38">
              <a:extLst>
                <a:ext uri="{FF2B5EF4-FFF2-40B4-BE49-F238E27FC236}">
                  <a16:creationId xmlns="" xmlns:a16="http://schemas.microsoft.com/office/drawing/2014/main" id="{127202D3-0B38-44CC-A1CA-1CB764E71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284836">
              <a:off x="10389937" y="4620594"/>
              <a:ext cx="617260" cy="91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1" name="그림 40">
              <a:extLst>
                <a:ext uri="{FF2B5EF4-FFF2-40B4-BE49-F238E27FC236}">
                  <a16:creationId xmlns="" xmlns:a16="http://schemas.microsoft.com/office/drawing/2014/main" id="{99D48F0D-139F-4338-8267-5E1276500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669447">
              <a:off x="6483715" y="1418861"/>
              <a:ext cx="564086" cy="838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2" name="그림 41">
              <a:extLst>
                <a:ext uri="{FF2B5EF4-FFF2-40B4-BE49-F238E27FC236}">
                  <a16:creationId xmlns="" xmlns:a16="http://schemas.microsoft.com/office/drawing/2014/main" id="{5DCEBF3B-0545-42F9-8589-0D47C0787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669447">
              <a:off x="6229707" y="1203237"/>
              <a:ext cx="564086" cy="838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3" name="그림 42">
              <a:extLst>
                <a:ext uri="{FF2B5EF4-FFF2-40B4-BE49-F238E27FC236}">
                  <a16:creationId xmlns="" xmlns:a16="http://schemas.microsoft.com/office/drawing/2014/main" id="{08E5F56B-7C34-48EB-9BA0-B977DBE43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669447">
              <a:off x="5990038" y="961652"/>
              <a:ext cx="564086" cy="838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4" name="그림 43">
              <a:extLst>
                <a:ext uri="{FF2B5EF4-FFF2-40B4-BE49-F238E27FC236}">
                  <a16:creationId xmlns="" xmlns:a16="http://schemas.microsoft.com/office/drawing/2014/main" id="{F0154D2C-C333-4B0B-9B8C-6F9BCED10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669447">
              <a:off x="5725588" y="795364"/>
              <a:ext cx="564086" cy="838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6" name="그림 45">
              <a:extLst>
                <a:ext uri="{FF2B5EF4-FFF2-40B4-BE49-F238E27FC236}">
                  <a16:creationId xmlns="" xmlns:a16="http://schemas.microsoft.com/office/drawing/2014/main" id="{17155EB8-F5B7-40A1-9DC7-0A2C0D314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3294873">
              <a:off x="9450435" y="1286186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7" name="그림 46">
              <a:extLst>
                <a:ext uri="{FF2B5EF4-FFF2-40B4-BE49-F238E27FC236}">
                  <a16:creationId xmlns="" xmlns:a16="http://schemas.microsoft.com/office/drawing/2014/main" id="{05BFDA11-2392-4D07-9D8F-3707D6F8F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3294873">
              <a:off x="9658052" y="1095848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8" name="그림 47">
              <a:extLst>
                <a:ext uri="{FF2B5EF4-FFF2-40B4-BE49-F238E27FC236}">
                  <a16:creationId xmlns="" xmlns:a16="http://schemas.microsoft.com/office/drawing/2014/main" id="{7341AA47-C55B-467C-BDD0-237A53863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3294873">
              <a:off x="9814098" y="917256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9" name="그림 48">
              <a:extLst>
                <a:ext uri="{FF2B5EF4-FFF2-40B4-BE49-F238E27FC236}">
                  <a16:creationId xmlns="" xmlns:a16="http://schemas.microsoft.com/office/drawing/2014/main" id="{C4ACBB0A-445F-4F6F-9219-55C2D5493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3294873">
              <a:off x="10049897" y="667226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51" name="그림 50">
            <a:extLst>
              <a:ext uri="{FF2B5EF4-FFF2-40B4-BE49-F238E27FC236}">
                <a16:creationId xmlns="" xmlns:a16="http://schemas.microsoft.com/office/drawing/2014/main" id="{F104D7BD-80F5-46A9-ABD8-5A34D525E6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23335">
            <a:off x="6366576" y="4960329"/>
            <a:ext cx="804101" cy="1195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6074794D-6A15-41B2-9036-D1B6280F5FBA}"/>
              </a:ext>
            </a:extLst>
          </p:cNvPr>
          <p:cNvSpPr/>
          <p:nvPr/>
        </p:nvSpPr>
        <p:spPr>
          <a:xfrm>
            <a:off x="551420" y="2368073"/>
            <a:ext cx="86200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내려 놓고 싶은 숲에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장 내고 해당 동물 점수 획득 </a:t>
            </a:r>
          </a:p>
        </p:txBody>
      </p:sp>
      <p:pic>
        <p:nvPicPr>
          <p:cNvPr id="60" name="그림 59">
            <a:extLst>
              <a:ext uri="{FF2B5EF4-FFF2-40B4-BE49-F238E27FC236}">
                <a16:creationId xmlns="" xmlns:a16="http://schemas.microsoft.com/office/drawing/2014/main" id="{7E72B3CB-643B-4867-9DD7-2F46F363F9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1583" y="5074444"/>
            <a:ext cx="745142" cy="1107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" name="그림 60">
            <a:extLst>
              <a:ext uri="{FF2B5EF4-FFF2-40B4-BE49-F238E27FC236}">
                <a16:creationId xmlns="" xmlns:a16="http://schemas.microsoft.com/office/drawing/2014/main" id="{A1CB9276-3A23-492C-A2FD-B28A50A1D3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0148" y="5118232"/>
            <a:ext cx="745142" cy="1107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3" name="그림 62">
            <a:extLst>
              <a:ext uri="{FF2B5EF4-FFF2-40B4-BE49-F238E27FC236}">
                <a16:creationId xmlns="" xmlns:a16="http://schemas.microsoft.com/office/drawing/2014/main" id="{748D7A9A-3B80-4D5D-9A73-46B02E5E1B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3272" y="1208778"/>
            <a:ext cx="553284" cy="822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4" name="그림 63">
            <a:extLst>
              <a:ext uri="{FF2B5EF4-FFF2-40B4-BE49-F238E27FC236}">
                <a16:creationId xmlns="" xmlns:a16="http://schemas.microsoft.com/office/drawing/2014/main" id="{9076DB61-9608-43C8-A314-F8AC0BA938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6242" y="1226045"/>
            <a:ext cx="553283" cy="822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사각형: 둥근 모서리 5">
            <a:extLst>
              <a:ext uri="{FF2B5EF4-FFF2-40B4-BE49-F238E27FC236}">
                <a16:creationId xmlns="" xmlns:a16="http://schemas.microsoft.com/office/drawing/2014/main" id="{565146E3-7837-4898-B0A1-4A356AE23E58}"/>
              </a:ext>
            </a:extLst>
          </p:cNvPr>
          <p:cNvSpPr/>
          <p:nvPr/>
        </p:nvSpPr>
        <p:spPr>
          <a:xfrm>
            <a:off x="10252192" y="2154492"/>
            <a:ext cx="227872" cy="34609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말</a:t>
            </a:r>
          </a:p>
        </p:txBody>
      </p:sp>
      <p:pic>
        <p:nvPicPr>
          <p:cNvPr id="65" name="그림 64">
            <a:extLst>
              <a:ext uri="{FF2B5EF4-FFF2-40B4-BE49-F238E27FC236}">
                <a16:creationId xmlns="" xmlns:a16="http://schemas.microsoft.com/office/drawing/2014/main" id="{CA821861-0C9C-4541-AC8B-736A67341F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82695" y="1208778"/>
            <a:ext cx="520578" cy="773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별: 꼭짓점 16개 7">
            <a:extLst>
              <a:ext uri="{FF2B5EF4-FFF2-40B4-BE49-F238E27FC236}">
                <a16:creationId xmlns="" xmlns:a16="http://schemas.microsoft.com/office/drawing/2014/main" id="{1B78B731-322E-405B-A622-02BA26A12267}"/>
              </a:ext>
            </a:extLst>
          </p:cNvPr>
          <p:cNvSpPr/>
          <p:nvPr/>
        </p:nvSpPr>
        <p:spPr>
          <a:xfrm>
            <a:off x="10588408" y="1911225"/>
            <a:ext cx="1224299" cy="803937"/>
          </a:xfrm>
          <a:prstGeom prst="star16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b="1" dirty="0">
                <a:solidFill>
                  <a:schemeClr val="tx1"/>
                </a:solidFill>
              </a:rPr>
              <a:t>+1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="" xmlns:a16="http://schemas.microsoft.com/office/drawing/2014/main" id="{8A6AC96A-F5C8-4F09-BEB7-7007F40AB3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10768" y="5038793"/>
            <a:ext cx="698527" cy="1038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BA690E8C-2F7E-4C77-BCB2-BB474D79D7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4071" y="3066723"/>
            <a:ext cx="3811151" cy="24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38463 -0.0919 L 0.39127 -0.09769 L 0.39127 -0.0963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0.01065 L -0.00273 0.05741 " pathEditMode="relative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446893" y="468331"/>
            <a:ext cx="4803409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게임 진행 </a:t>
            </a:r>
            <a:endParaRPr lang="en-US" altLang="ko-KR" sz="3300" dirty="0">
              <a:latin typeface="HY헤드라인M" pitchFamily="18" charset="-127"/>
              <a:ea typeface="HY헤드라인M" pitchFamily="18" charset="-127"/>
            </a:endParaRPr>
          </a:p>
          <a:p>
            <a:pPr algn="l" fontAlgn="ctr">
              <a:lnSpc>
                <a:spcPct val="140000"/>
              </a:lnSpc>
            </a:pPr>
            <a:r>
              <a:rPr lang="en-US" altLang="ko-KR" sz="3300" dirty="0"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삼림감시원 내려놓기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298" y="5858351"/>
            <a:ext cx="2377071" cy="607757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=""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" y="555903"/>
            <a:ext cx="715725" cy="71572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102BE699-C78A-45B3-B981-8B9AA4615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52864">
            <a:off x="5189427" y="5220677"/>
            <a:ext cx="707755" cy="1052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그림 44">
            <a:extLst>
              <a:ext uri="{FF2B5EF4-FFF2-40B4-BE49-F238E27FC236}">
                <a16:creationId xmlns="" xmlns:a16="http://schemas.microsoft.com/office/drawing/2014/main" id="{3F41FED9-0EDE-4F1A-B018-4EE6BBD8F2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22251">
            <a:off x="5754442" y="5158160"/>
            <a:ext cx="777930" cy="1156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27293C1D-B3DE-46AF-A7C2-540593F535B8}"/>
              </a:ext>
            </a:extLst>
          </p:cNvPr>
          <p:cNvGrpSpPr/>
          <p:nvPr/>
        </p:nvGrpSpPr>
        <p:grpSpPr>
          <a:xfrm>
            <a:off x="7488662" y="728878"/>
            <a:ext cx="4094193" cy="3900832"/>
            <a:chOff x="5071393" y="667226"/>
            <a:chExt cx="6085937" cy="5798510"/>
          </a:xfrm>
        </p:grpSpPr>
        <p:pic>
          <p:nvPicPr>
            <p:cNvPr id="19" name="그림 18">
              <a:extLst>
                <a:ext uri="{FF2B5EF4-FFF2-40B4-BE49-F238E27FC236}">
                  <a16:creationId xmlns="" xmlns:a16="http://schemas.microsoft.com/office/drawing/2014/main" id="{D0458CBE-E29F-41ED-AC0A-DDDA07894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32" b="89924" l="6393" r="90000">
                          <a14:foregroundMark x1="35738" y1="20532" x2="35738" y2="20532"/>
                          <a14:foregroundMark x1="48689" y1="9886" x2="48689" y2="9886"/>
                          <a14:foregroundMark x1="48689" y1="9886" x2="48689" y2="9886"/>
                          <a14:foregroundMark x1="47213" y1="9125" x2="47213" y2="9125"/>
                          <a14:foregroundMark x1="47213" y1="9125" x2="47213" y2="9125"/>
                          <a14:foregroundMark x1="40656" y1="11787" x2="40656" y2="11787"/>
                          <a14:foregroundMark x1="38033" y1="13688" x2="38033" y2="13688"/>
                          <a14:foregroundMark x1="33443" y1="17110" x2="31148" y2="18631"/>
                          <a14:foregroundMark x1="24262" y1="22624" x2="22951" y2="24144"/>
                          <a14:foregroundMark x1="18361" y1="30418" x2="18033" y2="33080"/>
                          <a14:foregroundMark x1="18033" y1="36882" x2="17869" y2="39354"/>
                          <a14:foregroundMark x1="16721" y1="44867" x2="16721" y2="44867"/>
                          <a14:foregroundMark x1="16393" y1="49049" x2="16393" y2="49049"/>
                          <a14:foregroundMark x1="16393" y1="49430" x2="16393" y2="49430"/>
                          <a14:foregroundMark x1="16066" y1="50000" x2="72459" y2="69202"/>
                          <a14:foregroundMark x1="72459" y1="69202" x2="77869" y2="54373"/>
                          <a14:foregroundMark x1="77869" y1="54373" x2="75574" y2="40304"/>
                          <a14:foregroundMark x1="75574" y1="40304" x2="62295" y2="25475"/>
                          <a14:foregroundMark x1="62295" y1="25475" x2="54098" y2="23764"/>
                          <a14:foregroundMark x1="54098" y1="23764" x2="32131" y2="26426"/>
                          <a14:foregroundMark x1="48033" y1="4943" x2="56557" y2="6844"/>
                          <a14:foregroundMark x1="56557" y1="6844" x2="58361" y2="8365"/>
                          <a14:foregroundMark x1="57049" y1="4373" x2="47049" y2="3802"/>
                          <a14:foregroundMark x1="47049" y1="3802" x2="52459" y2="3422"/>
                          <a14:foregroundMark x1="9836" y1="27947" x2="5738" y2="37643"/>
                          <a14:foregroundMark x1="5738" y1="37643" x2="6393" y2="48099"/>
                          <a14:foregroundMark x1="6393" y1="48099" x2="6721" y2="48479"/>
                          <a14:foregroundMark x1="21148" y1="85171" x2="32459" y2="87072"/>
                          <a14:foregroundMark x1="32459" y1="87072" x2="54754" y2="86312"/>
                          <a14:foregroundMark x1="54754" y1="86312" x2="63934" y2="86312"/>
                          <a14:foregroundMark x1="63934" y1="86312" x2="71148" y2="80038"/>
                          <a14:foregroundMark x1="71148" y1="80038" x2="84590" y2="49620"/>
                          <a14:foregroundMark x1="84590" y1="49620" x2="85410" y2="406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27382" y="1871017"/>
              <a:ext cx="3649629" cy="3147057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="" xmlns:a16="http://schemas.microsoft.com/office/drawing/2014/main" id="{AA2F18DC-91DF-48AE-935E-283075A7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115125">
              <a:off x="5726703" y="3720800"/>
              <a:ext cx="614239" cy="9130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그림 21">
              <a:extLst>
                <a:ext uri="{FF2B5EF4-FFF2-40B4-BE49-F238E27FC236}">
                  <a16:creationId xmlns="" xmlns:a16="http://schemas.microsoft.com/office/drawing/2014/main" id="{7BADE024-270C-4976-B70B-FD1B5A1D9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83294" y="4996104"/>
              <a:ext cx="537803" cy="7994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그림 22">
              <a:extLst>
                <a:ext uri="{FF2B5EF4-FFF2-40B4-BE49-F238E27FC236}">
                  <a16:creationId xmlns="" xmlns:a16="http://schemas.microsoft.com/office/drawing/2014/main" id="{46BEC5D3-7499-47E1-B579-EBE199BEB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3294873">
              <a:off x="9188326" y="1469986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그림 23">
              <a:extLst>
                <a:ext uri="{FF2B5EF4-FFF2-40B4-BE49-F238E27FC236}">
                  <a16:creationId xmlns="" xmlns:a16="http://schemas.microsoft.com/office/drawing/2014/main" id="{FE36A08A-9EDE-4DA6-98B3-7EE932D49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115125">
              <a:off x="5487830" y="3819896"/>
              <a:ext cx="614239" cy="9130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그림 24">
              <a:extLst>
                <a:ext uri="{FF2B5EF4-FFF2-40B4-BE49-F238E27FC236}">
                  <a16:creationId xmlns="" xmlns:a16="http://schemas.microsoft.com/office/drawing/2014/main" id="{273629A7-BA67-4C5C-8DE3-EDEAF653A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115125">
              <a:off x="5220791" y="3963912"/>
              <a:ext cx="614239" cy="9130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그림 26">
              <a:extLst>
                <a:ext uri="{FF2B5EF4-FFF2-40B4-BE49-F238E27FC236}">
                  <a16:creationId xmlns="" xmlns:a16="http://schemas.microsoft.com/office/drawing/2014/main" id="{080FE8EF-999B-4CC3-A3A4-32D01C6CF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01499" y="5266611"/>
              <a:ext cx="537803" cy="7994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그림 27">
              <a:extLst>
                <a:ext uri="{FF2B5EF4-FFF2-40B4-BE49-F238E27FC236}">
                  <a16:creationId xmlns="" xmlns:a16="http://schemas.microsoft.com/office/drawing/2014/main" id="{A4ED6FA0-9180-4D9D-AE01-ACBC3A1D0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76274" y="5666319"/>
              <a:ext cx="537803" cy="7994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그림 29">
              <a:extLst>
                <a:ext uri="{FF2B5EF4-FFF2-40B4-BE49-F238E27FC236}">
                  <a16:creationId xmlns="" xmlns:a16="http://schemas.microsoft.com/office/drawing/2014/main" id="{4692C675-6DAF-4B33-A99F-3C2937461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284836">
              <a:off x="9592921" y="4024137"/>
              <a:ext cx="617260" cy="91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3" name="그림 32">
              <a:extLst>
                <a:ext uri="{FF2B5EF4-FFF2-40B4-BE49-F238E27FC236}">
                  <a16:creationId xmlns="" xmlns:a16="http://schemas.microsoft.com/office/drawing/2014/main" id="{A3FE6141-E8CE-40C6-BB6E-22633393E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284836">
              <a:off x="9863680" y="4207936"/>
              <a:ext cx="617260" cy="91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8" name="그림 37">
              <a:extLst>
                <a:ext uri="{FF2B5EF4-FFF2-40B4-BE49-F238E27FC236}">
                  <a16:creationId xmlns="" xmlns:a16="http://schemas.microsoft.com/office/drawing/2014/main" id="{1834F1F4-733E-4D9F-98AB-43BC35188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284836">
              <a:off x="10107835" y="4414265"/>
              <a:ext cx="617260" cy="91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9" name="그림 38">
              <a:extLst>
                <a:ext uri="{FF2B5EF4-FFF2-40B4-BE49-F238E27FC236}">
                  <a16:creationId xmlns="" xmlns:a16="http://schemas.microsoft.com/office/drawing/2014/main" id="{127202D3-0B38-44CC-A1CA-1CB764E71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284836">
              <a:off x="10389937" y="4620594"/>
              <a:ext cx="617260" cy="91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1" name="그림 40">
              <a:extLst>
                <a:ext uri="{FF2B5EF4-FFF2-40B4-BE49-F238E27FC236}">
                  <a16:creationId xmlns="" xmlns:a16="http://schemas.microsoft.com/office/drawing/2014/main" id="{99D48F0D-139F-4338-8267-5E1276500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669447">
              <a:off x="6483715" y="1418861"/>
              <a:ext cx="564086" cy="838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2" name="그림 41">
              <a:extLst>
                <a:ext uri="{FF2B5EF4-FFF2-40B4-BE49-F238E27FC236}">
                  <a16:creationId xmlns="" xmlns:a16="http://schemas.microsoft.com/office/drawing/2014/main" id="{5DCEBF3B-0545-42F9-8589-0D47C0787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669447">
              <a:off x="6229707" y="1203237"/>
              <a:ext cx="564086" cy="838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3" name="그림 42">
              <a:extLst>
                <a:ext uri="{FF2B5EF4-FFF2-40B4-BE49-F238E27FC236}">
                  <a16:creationId xmlns="" xmlns:a16="http://schemas.microsoft.com/office/drawing/2014/main" id="{08E5F56B-7C34-48EB-9BA0-B977DBE43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669447">
              <a:off x="5990038" y="961652"/>
              <a:ext cx="564086" cy="838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4" name="그림 43">
              <a:extLst>
                <a:ext uri="{FF2B5EF4-FFF2-40B4-BE49-F238E27FC236}">
                  <a16:creationId xmlns="" xmlns:a16="http://schemas.microsoft.com/office/drawing/2014/main" id="{F0154D2C-C333-4B0B-9B8C-6F9BCED10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669447">
              <a:off x="5725588" y="795364"/>
              <a:ext cx="564086" cy="838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6" name="그림 45">
              <a:extLst>
                <a:ext uri="{FF2B5EF4-FFF2-40B4-BE49-F238E27FC236}">
                  <a16:creationId xmlns="" xmlns:a16="http://schemas.microsoft.com/office/drawing/2014/main" id="{17155EB8-F5B7-40A1-9DC7-0A2C0D314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3294873">
              <a:off x="9450435" y="1286186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7" name="그림 46">
              <a:extLst>
                <a:ext uri="{FF2B5EF4-FFF2-40B4-BE49-F238E27FC236}">
                  <a16:creationId xmlns="" xmlns:a16="http://schemas.microsoft.com/office/drawing/2014/main" id="{05BFDA11-2392-4D07-9D8F-3707D6F8F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3294873">
              <a:off x="9658052" y="1095848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8" name="그림 47">
              <a:extLst>
                <a:ext uri="{FF2B5EF4-FFF2-40B4-BE49-F238E27FC236}">
                  <a16:creationId xmlns="" xmlns:a16="http://schemas.microsoft.com/office/drawing/2014/main" id="{7341AA47-C55B-467C-BDD0-237A53863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3294873">
              <a:off x="9814098" y="917256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9" name="그림 48">
              <a:extLst>
                <a:ext uri="{FF2B5EF4-FFF2-40B4-BE49-F238E27FC236}">
                  <a16:creationId xmlns="" xmlns:a16="http://schemas.microsoft.com/office/drawing/2014/main" id="{C4ACBB0A-445F-4F6F-9219-55C2D5493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3294873">
              <a:off x="10049897" y="667226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51" name="그림 50">
            <a:extLst>
              <a:ext uri="{FF2B5EF4-FFF2-40B4-BE49-F238E27FC236}">
                <a16:creationId xmlns="" xmlns:a16="http://schemas.microsoft.com/office/drawing/2014/main" id="{F104D7BD-80F5-46A9-ABD8-5A34D525E6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23335">
            <a:off x="6377554" y="5191988"/>
            <a:ext cx="804101" cy="1195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6074794D-6A15-41B2-9036-D1B6280F5FBA}"/>
              </a:ext>
            </a:extLst>
          </p:cNvPr>
          <p:cNvSpPr/>
          <p:nvPr/>
        </p:nvSpPr>
        <p:spPr>
          <a:xfrm>
            <a:off x="1882378" y="2345734"/>
            <a:ext cx="5891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장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: 3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점 획득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사냥카드 또는 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벌목카드 제거</a:t>
            </a:r>
          </a:p>
          <a:p>
            <a:pPr algn="l"/>
            <a:endParaRPr lang="ko-KR" altLang="en-US" sz="2000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0" name="그림 59">
            <a:extLst>
              <a:ext uri="{FF2B5EF4-FFF2-40B4-BE49-F238E27FC236}">
                <a16:creationId xmlns="" xmlns:a16="http://schemas.microsoft.com/office/drawing/2014/main" id="{7E72B3CB-643B-4867-9DD7-2F46F363F9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2561" y="5306103"/>
            <a:ext cx="745142" cy="1107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" name="그림 60">
            <a:extLst>
              <a:ext uri="{FF2B5EF4-FFF2-40B4-BE49-F238E27FC236}">
                <a16:creationId xmlns="" xmlns:a16="http://schemas.microsoft.com/office/drawing/2014/main" id="{A1CB9276-3A23-492C-A2FD-B28A50A1D3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1126" y="5349891"/>
            <a:ext cx="745142" cy="1107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3" name="그림 62">
            <a:extLst>
              <a:ext uri="{FF2B5EF4-FFF2-40B4-BE49-F238E27FC236}">
                <a16:creationId xmlns="" xmlns:a16="http://schemas.microsoft.com/office/drawing/2014/main" id="{748D7A9A-3B80-4D5D-9A73-46B02E5E1B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26873" y="4282796"/>
            <a:ext cx="526764" cy="78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4" name="그림 63">
            <a:extLst>
              <a:ext uri="{FF2B5EF4-FFF2-40B4-BE49-F238E27FC236}">
                <a16:creationId xmlns="" xmlns:a16="http://schemas.microsoft.com/office/drawing/2014/main" id="{9076DB61-9608-43C8-A314-F8AC0BA938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52020" y="1208467"/>
            <a:ext cx="553284" cy="822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사각형: 둥근 모서리 5">
            <a:extLst>
              <a:ext uri="{FF2B5EF4-FFF2-40B4-BE49-F238E27FC236}">
                <a16:creationId xmlns="" xmlns:a16="http://schemas.microsoft.com/office/drawing/2014/main" id="{565146E3-7837-4898-B0A1-4A356AE23E58}"/>
              </a:ext>
            </a:extLst>
          </p:cNvPr>
          <p:cNvSpPr/>
          <p:nvPr/>
        </p:nvSpPr>
        <p:spPr>
          <a:xfrm>
            <a:off x="10252192" y="2154492"/>
            <a:ext cx="227872" cy="34609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말</a:t>
            </a:r>
          </a:p>
        </p:txBody>
      </p:sp>
      <p:pic>
        <p:nvPicPr>
          <p:cNvPr id="65" name="그림 64">
            <a:extLst>
              <a:ext uri="{FF2B5EF4-FFF2-40B4-BE49-F238E27FC236}">
                <a16:creationId xmlns="" xmlns:a16="http://schemas.microsoft.com/office/drawing/2014/main" id="{CA821861-0C9C-4541-AC8B-736A67341F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80467" y="1208778"/>
            <a:ext cx="553491" cy="822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별: 꼭짓점 16개 7">
            <a:extLst>
              <a:ext uri="{FF2B5EF4-FFF2-40B4-BE49-F238E27FC236}">
                <a16:creationId xmlns="" xmlns:a16="http://schemas.microsoft.com/office/drawing/2014/main" id="{1B78B731-322E-405B-A622-02BA26A12267}"/>
              </a:ext>
            </a:extLst>
          </p:cNvPr>
          <p:cNvSpPr/>
          <p:nvPr/>
        </p:nvSpPr>
        <p:spPr>
          <a:xfrm>
            <a:off x="10588408" y="1911225"/>
            <a:ext cx="1224299" cy="803937"/>
          </a:xfrm>
          <a:prstGeom prst="star16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b="1" dirty="0">
                <a:solidFill>
                  <a:schemeClr val="tx1"/>
                </a:solidFill>
              </a:rPr>
              <a:t>+3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A5C057E3-70A2-4EF1-A419-7B6BFB2A66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6657" y="3655824"/>
            <a:ext cx="1343799" cy="1995338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="" xmlns:a16="http://schemas.microsoft.com/office/drawing/2014/main" id="{3DFF0D0E-F0AD-4E3A-989F-78DD70CE4F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24273" y="5118232"/>
            <a:ext cx="722694" cy="1073091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="" xmlns:a16="http://schemas.microsoft.com/office/drawing/2014/main" id="{4E0C21AD-6AF4-44FE-AC38-E00F63D11915}"/>
              </a:ext>
            </a:extLst>
          </p:cNvPr>
          <p:cNvSpPr/>
          <p:nvPr/>
        </p:nvSpPr>
        <p:spPr>
          <a:xfrm>
            <a:off x="207771" y="4888673"/>
            <a:ext cx="1720439" cy="857610"/>
          </a:xfrm>
          <a:prstGeom prst="ellipse">
            <a:avLst/>
          </a:prstGeom>
          <a:noFill/>
          <a:ln w="57150">
            <a:solidFill>
              <a:srgbClr val="C41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9AF51BC5-6880-4BEF-9BFD-43C194415FD7}"/>
              </a:ext>
            </a:extLst>
          </p:cNvPr>
          <p:cNvSpPr/>
          <p:nvPr/>
        </p:nvSpPr>
        <p:spPr>
          <a:xfrm>
            <a:off x="2205758" y="4076498"/>
            <a:ext cx="5831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제거된 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사냥카드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벌목카드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도시개발카드는</a:t>
            </a:r>
            <a:endParaRPr lang="en-US" altLang="ko-KR" b="1" dirty="0" smtClean="0"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    더미 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옆에 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두고 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다시 사용합니다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algn="l"/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사용한 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산림감시원 카드는 게임에서 제외합니다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. 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A7D447FE-0769-4C75-B3C0-798ED52C2CD0}"/>
              </a:ext>
            </a:extLst>
          </p:cNvPr>
          <p:cNvSpPr/>
          <p:nvPr/>
        </p:nvSpPr>
        <p:spPr>
          <a:xfrm>
            <a:off x="3517920" y="3523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ko-KR" altLang="en-US" b="1" dirty="0">
                <a:solidFill>
                  <a:srgbClr val="C4151B"/>
                </a:solidFill>
                <a:latin typeface="HY헤드라인M" pitchFamily="18" charset="-127"/>
                <a:ea typeface="HY헤드라인M" pitchFamily="18" charset="-127"/>
              </a:rPr>
              <a:t>주의 </a:t>
            </a:r>
            <a:r>
              <a:rPr lang="en-US" altLang="ko-KR" b="1" dirty="0">
                <a:solidFill>
                  <a:srgbClr val="C4151B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b="1" dirty="0">
                <a:solidFill>
                  <a:srgbClr val="C4151B"/>
                </a:solidFill>
                <a:latin typeface="HY헤드라인M" pitchFamily="18" charset="-127"/>
                <a:ea typeface="HY헤드라인M" pitchFamily="18" charset="-127"/>
              </a:rPr>
              <a:t>산림감시원카드를 게임 마지막까지 </a:t>
            </a:r>
            <a:endParaRPr lang="en-US" altLang="ko-KR" b="1" dirty="0">
              <a:solidFill>
                <a:srgbClr val="C4151B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b="1" dirty="0">
                <a:solidFill>
                  <a:srgbClr val="C4151B"/>
                </a:solidFill>
                <a:latin typeface="HY헤드라인M" pitchFamily="18" charset="-127"/>
                <a:ea typeface="HY헤드라인M" pitchFamily="18" charset="-127"/>
              </a:rPr>
              <a:t>손에 들고 있으면 한 장 당 </a:t>
            </a:r>
            <a:r>
              <a:rPr lang="en-US" altLang="ko-KR" b="1" dirty="0">
                <a:solidFill>
                  <a:srgbClr val="C4151B"/>
                </a:solidFill>
                <a:latin typeface="HY헤드라인M" pitchFamily="18" charset="-127"/>
                <a:ea typeface="HY헤드라인M" pitchFamily="18" charset="-127"/>
              </a:rPr>
              <a:t>- 5</a:t>
            </a:r>
            <a:r>
              <a:rPr lang="ko-KR" altLang="en-US" b="1" dirty="0">
                <a:solidFill>
                  <a:srgbClr val="C4151B"/>
                </a:solidFill>
                <a:latin typeface="HY헤드라인M" pitchFamily="18" charset="-127"/>
                <a:ea typeface="HY헤드라인M" pitchFamily="18" charset="-127"/>
              </a:rPr>
              <a:t>점의 감점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B591F697-376F-4A39-AC4F-D777D6943B15}"/>
              </a:ext>
            </a:extLst>
          </p:cNvPr>
          <p:cNvSpPr/>
          <p:nvPr/>
        </p:nvSpPr>
        <p:spPr>
          <a:xfrm>
            <a:off x="1817750" y="3176692"/>
            <a:ext cx="697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장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: 6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점 획득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도시개발카드 제거 또는</a:t>
            </a:r>
          </a:p>
          <a:p>
            <a:pPr algn="l"/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           사냥카드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벌목카드 각각 한 장씩 제거 </a:t>
            </a:r>
          </a:p>
        </p:txBody>
      </p:sp>
      <p:sp>
        <p:nvSpPr>
          <p:cNvPr id="54" name="타원 53">
            <a:extLst>
              <a:ext uri="{FF2B5EF4-FFF2-40B4-BE49-F238E27FC236}">
                <a16:creationId xmlns="" xmlns:a16="http://schemas.microsoft.com/office/drawing/2014/main" id="{7917FAAC-2D3A-435A-99D1-CFB8F84967C1}"/>
              </a:ext>
            </a:extLst>
          </p:cNvPr>
          <p:cNvSpPr/>
          <p:nvPr/>
        </p:nvSpPr>
        <p:spPr>
          <a:xfrm>
            <a:off x="2351584" y="2267957"/>
            <a:ext cx="792088" cy="631253"/>
          </a:xfrm>
          <a:prstGeom prst="ellipse">
            <a:avLst/>
          </a:prstGeom>
          <a:noFill/>
          <a:ln w="57150">
            <a:solidFill>
              <a:srgbClr val="C41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extLst>
              <a:ext uri="{FF2B5EF4-FFF2-40B4-BE49-F238E27FC236}">
                <a16:creationId xmlns="" xmlns:a16="http://schemas.microsoft.com/office/drawing/2014/main" id="{47A3BB13-94D3-408A-B71D-7CF3D61C5840}"/>
              </a:ext>
            </a:extLst>
          </p:cNvPr>
          <p:cNvSpPr/>
          <p:nvPr/>
        </p:nvSpPr>
        <p:spPr>
          <a:xfrm>
            <a:off x="2328640" y="2978315"/>
            <a:ext cx="792088" cy="631253"/>
          </a:xfrm>
          <a:prstGeom prst="ellipse">
            <a:avLst/>
          </a:prstGeom>
          <a:noFill/>
          <a:ln w="57150">
            <a:solidFill>
              <a:srgbClr val="C41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extLst>
              <a:ext uri="{FF2B5EF4-FFF2-40B4-BE49-F238E27FC236}">
                <a16:creationId xmlns="" xmlns:a16="http://schemas.microsoft.com/office/drawing/2014/main" id="{AD300803-2678-40D5-B186-F879E236D3D7}"/>
              </a:ext>
            </a:extLst>
          </p:cNvPr>
          <p:cNvSpPr/>
          <p:nvPr/>
        </p:nvSpPr>
        <p:spPr>
          <a:xfrm>
            <a:off x="1596941" y="2291944"/>
            <a:ext cx="792088" cy="631253"/>
          </a:xfrm>
          <a:prstGeom prst="ellipse">
            <a:avLst/>
          </a:prstGeom>
          <a:noFill/>
          <a:ln w="57150">
            <a:solidFill>
              <a:srgbClr val="C41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extLst>
              <a:ext uri="{FF2B5EF4-FFF2-40B4-BE49-F238E27FC236}">
                <a16:creationId xmlns="" xmlns:a16="http://schemas.microsoft.com/office/drawing/2014/main" id="{18639BF7-0CF8-4B80-AC0E-50B00EA165C2}"/>
              </a:ext>
            </a:extLst>
          </p:cNvPr>
          <p:cNvSpPr/>
          <p:nvPr/>
        </p:nvSpPr>
        <p:spPr>
          <a:xfrm>
            <a:off x="1573997" y="3002302"/>
            <a:ext cx="792088" cy="631253"/>
          </a:xfrm>
          <a:prstGeom prst="ellipse">
            <a:avLst/>
          </a:prstGeom>
          <a:noFill/>
          <a:ln w="57150">
            <a:solidFill>
              <a:srgbClr val="C41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01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047 L 0.02877 -0.1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0.00116 L -0.21237 -0.4425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0.0125 L -0.0013 0.06806 L -0.01068 0.09213 L -0.01797 0.11806 " pathEditMode="relative" ptsTypes="AAAA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8" grpId="1" animBg="1"/>
      <p:bldP spid="7" grpId="0" animBg="1"/>
      <p:bldP spid="13" grpId="0"/>
      <p:bldP spid="15" grpId="0"/>
      <p:bldP spid="54" grpId="0" animBg="1"/>
      <p:bldP spid="55" grpId="0" animBg="1"/>
      <p:bldP spid="56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그림 54">
            <a:extLst>
              <a:ext uri="{FF2B5EF4-FFF2-40B4-BE49-F238E27FC236}">
                <a16:creationId xmlns="" xmlns:a16="http://schemas.microsoft.com/office/drawing/2014/main" id="{602C9C58-3208-4F54-AB20-289BD01F8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200" y="3176208"/>
            <a:ext cx="914869" cy="1359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298" y="5858351"/>
            <a:ext cx="2377071" cy="607757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=""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" y="555903"/>
            <a:ext cx="715725" cy="71572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446895" y="468331"/>
            <a:ext cx="2016224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게임 진행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21832437-4061-403F-8B0A-B12CA9E8B53A}"/>
              </a:ext>
            </a:extLst>
          </p:cNvPr>
          <p:cNvSpPr/>
          <p:nvPr/>
        </p:nvSpPr>
        <p:spPr>
          <a:xfrm>
            <a:off x="475271" y="1624412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차례가 끝나면 항상 손에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장의 카드를 유지합니다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fontAlgn="ctr">
              <a:lnSpc>
                <a:spcPct val="140000"/>
              </a:lnSpc>
            </a:pP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사용한 장수만큼 더미에서 카드 보충 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7E79DE0A-022B-464A-8EFD-6B31AAA20E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16806">
            <a:off x="4823010" y="5179396"/>
            <a:ext cx="698527" cy="1038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5AF4520F-1B8E-4D5F-A8BD-59CD018FE8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52864">
            <a:off x="5178449" y="4989018"/>
            <a:ext cx="707755" cy="1052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85D2DCD7-F308-4175-9B9E-BD75C818DC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22251">
            <a:off x="5743464" y="4926501"/>
            <a:ext cx="777930" cy="1156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그림 21">
            <a:extLst>
              <a:ext uri="{FF2B5EF4-FFF2-40B4-BE49-F238E27FC236}">
                <a16:creationId xmlns="" xmlns:a16="http://schemas.microsoft.com/office/drawing/2014/main" id="{830BEB11-8C27-4423-AD0B-9C92870771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23335">
            <a:off x="6366576" y="4960329"/>
            <a:ext cx="804101" cy="1195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그림 22">
            <a:extLst>
              <a:ext uri="{FF2B5EF4-FFF2-40B4-BE49-F238E27FC236}">
                <a16:creationId xmlns="" xmlns:a16="http://schemas.microsoft.com/office/drawing/2014/main" id="{1144A190-D785-4A28-97CC-22CB329EF5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1583" y="5074444"/>
            <a:ext cx="745142" cy="1107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D09D605E-2665-4CD9-898A-459C5B06F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0148" y="5118232"/>
            <a:ext cx="745142" cy="1107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094E3FA1-3E53-4E4F-8D02-144402198D9D}"/>
              </a:ext>
            </a:extLst>
          </p:cNvPr>
          <p:cNvGrpSpPr/>
          <p:nvPr/>
        </p:nvGrpSpPr>
        <p:grpSpPr>
          <a:xfrm>
            <a:off x="7488662" y="728878"/>
            <a:ext cx="4094193" cy="3900832"/>
            <a:chOff x="5071393" y="667226"/>
            <a:chExt cx="6085937" cy="5798510"/>
          </a:xfrm>
        </p:grpSpPr>
        <p:pic>
          <p:nvPicPr>
            <p:cNvPr id="27" name="그림 26">
              <a:extLst>
                <a:ext uri="{FF2B5EF4-FFF2-40B4-BE49-F238E27FC236}">
                  <a16:creationId xmlns="" xmlns:a16="http://schemas.microsoft.com/office/drawing/2014/main" id="{ACB8B61C-0FE8-444A-92E3-D88806282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32" b="89924" l="6393" r="90000">
                          <a14:foregroundMark x1="35738" y1="20532" x2="35738" y2="20532"/>
                          <a14:foregroundMark x1="48689" y1="9886" x2="48689" y2="9886"/>
                          <a14:foregroundMark x1="48689" y1="9886" x2="48689" y2="9886"/>
                          <a14:foregroundMark x1="47213" y1="9125" x2="47213" y2="9125"/>
                          <a14:foregroundMark x1="47213" y1="9125" x2="47213" y2="9125"/>
                          <a14:foregroundMark x1="40656" y1="11787" x2="40656" y2="11787"/>
                          <a14:foregroundMark x1="38033" y1="13688" x2="38033" y2="13688"/>
                          <a14:foregroundMark x1="33443" y1="17110" x2="31148" y2="18631"/>
                          <a14:foregroundMark x1="24262" y1="22624" x2="22951" y2="24144"/>
                          <a14:foregroundMark x1="18361" y1="30418" x2="18033" y2="33080"/>
                          <a14:foregroundMark x1="18033" y1="36882" x2="17869" y2="39354"/>
                          <a14:foregroundMark x1="16721" y1="44867" x2="16721" y2="44867"/>
                          <a14:foregroundMark x1="16393" y1="49049" x2="16393" y2="49049"/>
                          <a14:foregroundMark x1="16393" y1="49430" x2="16393" y2="49430"/>
                          <a14:foregroundMark x1="16066" y1="50000" x2="72459" y2="69202"/>
                          <a14:foregroundMark x1="72459" y1="69202" x2="77869" y2="54373"/>
                          <a14:foregroundMark x1="77869" y1="54373" x2="75574" y2="40304"/>
                          <a14:foregroundMark x1="75574" y1="40304" x2="62295" y2="25475"/>
                          <a14:foregroundMark x1="62295" y1="25475" x2="54098" y2="23764"/>
                          <a14:foregroundMark x1="54098" y1="23764" x2="32131" y2="26426"/>
                          <a14:foregroundMark x1="48033" y1="4943" x2="56557" y2="6844"/>
                          <a14:foregroundMark x1="56557" y1="6844" x2="58361" y2="8365"/>
                          <a14:foregroundMark x1="57049" y1="4373" x2="47049" y2="3802"/>
                          <a14:foregroundMark x1="47049" y1="3802" x2="52459" y2="3422"/>
                          <a14:foregroundMark x1="9836" y1="27947" x2="5738" y2="37643"/>
                          <a14:foregroundMark x1="5738" y1="37643" x2="6393" y2="48099"/>
                          <a14:foregroundMark x1="6393" y1="48099" x2="6721" y2="48479"/>
                          <a14:foregroundMark x1="21148" y1="85171" x2="32459" y2="87072"/>
                          <a14:foregroundMark x1="32459" y1="87072" x2="54754" y2="86312"/>
                          <a14:foregroundMark x1="54754" y1="86312" x2="63934" y2="86312"/>
                          <a14:foregroundMark x1="63934" y1="86312" x2="71148" y2="80038"/>
                          <a14:foregroundMark x1="71148" y1="80038" x2="84590" y2="49620"/>
                          <a14:foregroundMark x1="84590" y1="49620" x2="85410" y2="406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27382" y="1871017"/>
              <a:ext cx="3649629" cy="3147057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="" xmlns:a16="http://schemas.microsoft.com/office/drawing/2014/main" id="{66017769-7738-43C3-BC13-AA91792E0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115125">
              <a:off x="5726703" y="3720800"/>
              <a:ext cx="614239" cy="9130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그림 28">
              <a:extLst>
                <a:ext uri="{FF2B5EF4-FFF2-40B4-BE49-F238E27FC236}">
                  <a16:creationId xmlns="" xmlns:a16="http://schemas.microsoft.com/office/drawing/2014/main" id="{9A4DEDA3-D7EA-4816-964A-FD658F373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83294" y="4996104"/>
              <a:ext cx="537803" cy="7994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그림 29">
              <a:extLst>
                <a:ext uri="{FF2B5EF4-FFF2-40B4-BE49-F238E27FC236}">
                  <a16:creationId xmlns="" xmlns:a16="http://schemas.microsoft.com/office/drawing/2014/main" id="{91E9B238-F051-40D2-834F-03BB1148A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3294873">
              <a:off x="9188326" y="1469986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3" name="그림 32">
              <a:extLst>
                <a:ext uri="{FF2B5EF4-FFF2-40B4-BE49-F238E27FC236}">
                  <a16:creationId xmlns="" xmlns:a16="http://schemas.microsoft.com/office/drawing/2014/main" id="{8FCB976A-FF95-41EA-9D83-7E0A68ECC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115125">
              <a:off x="5487830" y="3819896"/>
              <a:ext cx="614239" cy="9130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" name="그림 33">
              <a:extLst>
                <a:ext uri="{FF2B5EF4-FFF2-40B4-BE49-F238E27FC236}">
                  <a16:creationId xmlns="" xmlns:a16="http://schemas.microsoft.com/office/drawing/2014/main" id="{465EFC09-6414-4346-97BE-1CC2EAC68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115125">
              <a:off x="5220791" y="3963912"/>
              <a:ext cx="614239" cy="9130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5" name="그림 34">
              <a:extLst>
                <a:ext uri="{FF2B5EF4-FFF2-40B4-BE49-F238E27FC236}">
                  <a16:creationId xmlns="" xmlns:a16="http://schemas.microsoft.com/office/drawing/2014/main" id="{2BFC426F-9703-44F8-A02B-A67F6D014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01499" y="5266611"/>
              <a:ext cx="537803" cy="7994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6" name="그림 35">
              <a:extLst>
                <a:ext uri="{FF2B5EF4-FFF2-40B4-BE49-F238E27FC236}">
                  <a16:creationId xmlns="" xmlns:a16="http://schemas.microsoft.com/office/drawing/2014/main" id="{36E5464F-465B-4FEB-A148-6973F3A6A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76274" y="5666319"/>
              <a:ext cx="537803" cy="7994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7" name="그림 36">
              <a:extLst>
                <a:ext uri="{FF2B5EF4-FFF2-40B4-BE49-F238E27FC236}">
                  <a16:creationId xmlns="" xmlns:a16="http://schemas.microsoft.com/office/drawing/2014/main" id="{8E9F639D-9B9A-426F-9C11-32ED48589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284836">
              <a:off x="9592921" y="4024137"/>
              <a:ext cx="617260" cy="91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8" name="그림 37">
              <a:extLst>
                <a:ext uri="{FF2B5EF4-FFF2-40B4-BE49-F238E27FC236}">
                  <a16:creationId xmlns="" xmlns:a16="http://schemas.microsoft.com/office/drawing/2014/main" id="{4AB25062-4523-4068-BBFE-B3AE25A1C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284836">
              <a:off x="9863680" y="4207936"/>
              <a:ext cx="617260" cy="91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9" name="그림 38">
              <a:extLst>
                <a:ext uri="{FF2B5EF4-FFF2-40B4-BE49-F238E27FC236}">
                  <a16:creationId xmlns="" xmlns:a16="http://schemas.microsoft.com/office/drawing/2014/main" id="{F849B081-02D6-43F1-BEFD-C23FEFCBE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284836">
              <a:off x="10107835" y="4414265"/>
              <a:ext cx="617260" cy="91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0" name="그림 39">
              <a:extLst>
                <a:ext uri="{FF2B5EF4-FFF2-40B4-BE49-F238E27FC236}">
                  <a16:creationId xmlns="" xmlns:a16="http://schemas.microsoft.com/office/drawing/2014/main" id="{9764FF13-45D2-48CE-8A06-3D11202B1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284836">
              <a:off x="10389937" y="4620594"/>
              <a:ext cx="617260" cy="91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1" name="그림 40">
              <a:extLst>
                <a:ext uri="{FF2B5EF4-FFF2-40B4-BE49-F238E27FC236}">
                  <a16:creationId xmlns="" xmlns:a16="http://schemas.microsoft.com/office/drawing/2014/main" id="{B78C0BD6-2A72-435A-86BF-5095363C9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669447">
              <a:off x="6483715" y="1418861"/>
              <a:ext cx="564086" cy="838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2" name="그림 41">
              <a:extLst>
                <a:ext uri="{FF2B5EF4-FFF2-40B4-BE49-F238E27FC236}">
                  <a16:creationId xmlns="" xmlns:a16="http://schemas.microsoft.com/office/drawing/2014/main" id="{20CA0096-3ECF-45BE-B18A-5245C4009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669447">
              <a:off x="6229707" y="1203237"/>
              <a:ext cx="564086" cy="838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3" name="그림 42">
              <a:extLst>
                <a:ext uri="{FF2B5EF4-FFF2-40B4-BE49-F238E27FC236}">
                  <a16:creationId xmlns="" xmlns:a16="http://schemas.microsoft.com/office/drawing/2014/main" id="{B0E22F74-7D65-4B0E-88D2-053CFC609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669447">
              <a:off x="5990038" y="961652"/>
              <a:ext cx="564086" cy="838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4" name="그림 43">
              <a:extLst>
                <a:ext uri="{FF2B5EF4-FFF2-40B4-BE49-F238E27FC236}">
                  <a16:creationId xmlns="" xmlns:a16="http://schemas.microsoft.com/office/drawing/2014/main" id="{8885A5AC-6533-4A01-B447-8B5F1F2F1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669447">
              <a:off x="5725588" y="795364"/>
              <a:ext cx="564086" cy="838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5" name="그림 44">
              <a:extLst>
                <a:ext uri="{FF2B5EF4-FFF2-40B4-BE49-F238E27FC236}">
                  <a16:creationId xmlns="" xmlns:a16="http://schemas.microsoft.com/office/drawing/2014/main" id="{CE1B9FA4-5135-44EE-99CD-20EBBB02E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3294873">
              <a:off x="9450435" y="1286186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6" name="그림 45">
              <a:extLst>
                <a:ext uri="{FF2B5EF4-FFF2-40B4-BE49-F238E27FC236}">
                  <a16:creationId xmlns="" xmlns:a16="http://schemas.microsoft.com/office/drawing/2014/main" id="{C78BAFF7-8B29-410B-B261-9F76E0AB6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3294873">
              <a:off x="9658052" y="1095848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7" name="그림 46">
              <a:extLst>
                <a:ext uri="{FF2B5EF4-FFF2-40B4-BE49-F238E27FC236}">
                  <a16:creationId xmlns="" xmlns:a16="http://schemas.microsoft.com/office/drawing/2014/main" id="{5CBF2369-A596-4FD7-B1AD-C3F36268E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3294873">
              <a:off x="9814098" y="917256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8" name="그림 47">
              <a:extLst>
                <a:ext uri="{FF2B5EF4-FFF2-40B4-BE49-F238E27FC236}">
                  <a16:creationId xmlns="" xmlns:a16="http://schemas.microsoft.com/office/drawing/2014/main" id="{96BD60FC-A0B2-41E0-88F7-A9F211150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3294873">
              <a:off x="10049897" y="667226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49" name="그림 48">
            <a:extLst>
              <a:ext uri="{FF2B5EF4-FFF2-40B4-BE49-F238E27FC236}">
                <a16:creationId xmlns="" xmlns:a16="http://schemas.microsoft.com/office/drawing/2014/main" id="{7B507DF0-52A4-4FD5-A5F3-17E9439A6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899" y="3072941"/>
            <a:ext cx="914869" cy="1359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" name="그림 49">
            <a:extLst>
              <a:ext uri="{FF2B5EF4-FFF2-40B4-BE49-F238E27FC236}">
                <a16:creationId xmlns="" xmlns:a16="http://schemas.microsoft.com/office/drawing/2014/main" id="{3C437096-DD44-477D-B166-2B97E54C2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092" y="3143069"/>
            <a:ext cx="914869" cy="1359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" name="그림 50">
            <a:extLst>
              <a:ext uri="{FF2B5EF4-FFF2-40B4-BE49-F238E27FC236}">
                <a16:creationId xmlns="" xmlns:a16="http://schemas.microsoft.com/office/drawing/2014/main" id="{D529D712-530D-4F1F-AA86-10B642549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148" y="3575234"/>
            <a:ext cx="914869" cy="1359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" name="그림 51">
            <a:extLst>
              <a:ext uri="{FF2B5EF4-FFF2-40B4-BE49-F238E27FC236}">
                <a16:creationId xmlns="" xmlns:a16="http://schemas.microsoft.com/office/drawing/2014/main" id="{BBC92B0E-4FCF-4DD3-9877-2F812765A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905" y="3542095"/>
            <a:ext cx="914869" cy="1359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499C9100-E95B-40BC-B1D2-297860922A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1511" y="5191992"/>
            <a:ext cx="745142" cy="1107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" name="그림 52">
            <a:extLst>
              <a:ext uri="{FF2B5EF4-FFF2-40B4-BE49-F238E27FC236}">
                <a16:creationId xmlns="" xmlns:a16="http://schemas.microsoft.com/office/drawing/2014/main" id="{D16A81FE-9D86-4CA1-B1C1-E9498E7B8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5182" y="5015503"/>
            <a:ext cx="771452" cy="1146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" name="그림 53">
            <a:extLst>
              <a:ext uri="{FF2B5EF4-FFF2-40B4-BE49-F238E27FC236}">
                <a16:creationId xmlns="" xmlns:a16="http://schemas.microsoft.com/office/drawing/2014/main" id="{1C628E20-DEEA-4084-A50B-DE943E2FD3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58306" y="5015503"/>
            <a:ext cx="815131" cy="1210346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="" xmlns:a16="http://schemas.microsoft.com/office/drawing/2014/main" id="{568CA1C2-A162-4D05-B2B0-B74DFE5F3798}"/>
              </a:ext>
            </a:extLst>
          </p:cNvPr>
          <p:cNvSpPr/>
          <p:nvPr/>
        </p:nvSpPr>
        <p:spPr>
          <a:xfrm>
            <a:off x="4583832" y="4360814"/>
            <a:ext cx="4177775" cy="217346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="" xmlns:a16="http://schemas.microsoft.com/office/drawing/2014/main" id="{04D0B8B4-176B-4C40-B12E-E551A222C6A7}"/>
              </a:ext>
            </a:extLst>
          </p:cNvPr>
          <p:cNvSpPr/>
          <p:nvPr/>
        </p:nvSpPr>
        <p:spPr>
          <a:xfrm>
            <a:off x="5690947" y="4060837"/>
            <a:ext cx="1963543" cy="537792"/>
          </a:xfrm>
          <a:prstGeom prst="roundRect">
            <a:avLst/>
          </a:prstGeom>
          <a:solidFill>
            <a:srgbClr val="C415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6</a:t>
            </a:r>
            <a:r>
              <a:rPr lang="ko-KR" altLang="en-US" sz="2000" b="1" dirty="0">
                <a:solidFill>
                  <a:schemeClr val="bg1"/>
                </a:solidFill>
              </a:rPr>
              <a:t>장 유지</a:t>
            </a:r>
          </a:p>
        </p:txBody>
      </p:sp>
    </p:spTree>
    <p:extLst>
      <p:ext uri="{BB962C8B-B14F-4D97-AF65-F5344CB8AC3E}">
        <p14:creationId xmlns:p14="http://schemas.microsoft.com/office/powerpoint/2010/main" val="36034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389 L 0.12044 -0.10602 " pathEditMode="relative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1551 L 0.12552 -0.062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-5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13894 -0.03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-18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1389 L 0.11771 -0.1044 " pathEditMode="relative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1365 L 0.12174 -0.05879 " pathEditMode="relative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0.01435 L 0.35417 0.21065 L 0.35039 0.21204 L 0.35039 0.21273 " pathEditMode="relative" rAng="0" ptsTypes="AAAA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990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0949 L 0.34414 0.195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25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298" y="5858351"/>
            <a:ext cx="2377071" cy="607757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=""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" y="555903"/>
            <a:ext cx="715725" cy="71572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EC1DB497-5C20-41A9-8422-6EB44A39BC17}"/>
              </a:ext>
            </a:extLst>
          </p:cNvPr>
          <p:cNvSpPr/>
          <p:nvPr/>
        </p:nvSpPr>
        <p:spPr>
          <a:xfrm>
            <a:off x="1919536" y="369196"/>
            <a:ext cx="2016224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게임 종료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89D1CCCF-0D97-4C1F-8CF7-F400A3CB0966}"/>
              </a:ext>
            </a:extLst>
          </p:cNvPr>
          <p:cNvSpPr/>
          <p:nvPr/>
        </p:nvSpPr>
        <p:spPr>
          <a:xfrm>
            <a:off x="600282" y="2217900"/>
            <a:ext cx="9107087" cy="3445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en-US" sz="2000" b="1" dirty="0" err="1">
                <a:latin typeface="HY헤드라인M" pitchFamily="18" charset="-127"/>
                <a:ea typeface="HY헤드라인M" pitchFamily="18" charset="-127"/>
              </a:rPr>
              <a:t>포레스트카드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 더미가 다 떨어지면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마지막으로 카드를 가져간 플레이어를 기준으로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순서대로 한 번씩 마지막 차례를 갖고 종료합니다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altLang="ko-KR" sz="2000" b="1" dirty="0">
              <a:latin typeface="HY헤드라인M" pitchFamily="18" charset="-127"/>
              <a:ea typeface="HY헤드라인M" pitchFamily="18" charset="-127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내 열매카드에 해당하는 숲에서 보너스를 얻습니다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altLang="ko-KR" sz="2000" b="1" dirty="0">
              <a:latin typeface="HY헤드라인M" pitchFamily="18" charset="-127"/>
              <a:ea typeface="HY헤드라인M" pitchFamily="18" charset="-127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나무카드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나무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장당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점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최대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점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벌목카드나 </a:t>
            </a:r>
            <a:r>
              <a:rPr lang="ko-KR" altLang="en-US" sz="1200" b="1" dirty="0">
                <a:latin typeface="HY헤드라인M" pitchFamily="18" charset="-127"/>
                <a:ea typeface="HY헤드라인M" pitchFamily="18" charset="-127"/>
              </a:rPr>
              <a:t>도시개발카드가 없을 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때</a:t>
            </a:r>
            <a:endParaRPr lang="en-US" altLang="ko-KR" sz="1200" b="1" dirty="0">
              <a:latin typeface="HY헤드라인M" pitchFamily="18" charset="-127"/>
              <a:ea typeface="HY헤드라인M" pitchFamily="18" charset="-127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동물카드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동물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장당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점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점수제한 없음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1200" b="1" dirty="0">
                <a:latin typeface="HY헤드라인M" pitchFamily="18" charset="-127"/>
                <a:ea typeface="HY헤드라인M" pitchFamily="18" charset="-127"/>
              </a:rPr>
              <a:t>사냥카드나 도시개발카드가 없을 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때</a:t>
            </a:r>
            <a:endParaRPr lang="en-US" altLang="ko-KR" sz="1200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7A90C373-35AC-479F-8901-5A049C0CF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2" b="89924" l="6393" r="90000">
                        <a14:foregroundMark x1="35738" y1="20532" x2="35738" y2="20532"/>
                        <a14:foregroundMark x1="48689" y1="9886" x2="48689" y2="9886"/>
                        <a14:foregroundMark x1="48689" y1="9886" x2="48689" y2="9886"/>
                        <a14:foregroundMark x1="47213" y1="9125" x2="47213" y2="9125"/>
                        <a14:foregroundMark x1="47213" y1="9125" x2="47213" y2="9125"/>
                        <a14:foregroundMark x1="40656" y1="11787" x2="40656" y2="11787"/>
                        <a14:foregroundMark x1="38033" y1="13688" x2="38033" y2="13688"/>
                        <a14:foregroundMark x1="33443" y1="17110" x2="31148" y2="18631"/>
                        <a14:foregroundMark x1="24262" y1="22624" x2="22951" y2="24144"/>
                        <a14:foregroundMark x1="18361" y1="30418" x2="18033" y2="33080"/>
                        <a14:foregroundMark x1="18033" y1="36882" x2="17869" y2="39354"/>
                        <a14:foregroundMark x1="16721" y1="44867" x2="16721" y2="44867"/>
                        <a14:foregroundMark x1="16393" y1="49049" x2="16393" y2="49049"/>
                        <a14:foregroundMark x1="16393" y1="49430" x2="16393" y2="49430"/>
                        <a14:foregroundMark x1="16066" y1="50000" x2="72459" y2="69202"/>
                        <a14:foregroundMark x1="72459" y1="69202" x2="77869" y2="54373"/>
                        <a14:foregroundMark x1="77869" y1="54373" x2="75574" y2="40304"/>
                        <a14:foregroundMark x1="75574" y1="40304" x2="62295" y2="25475"/>
                        <a14:foregroundMark x1="62295" y1="25475" x2="54098" y2="23764"/>
                        <a14:foregroundMark x1="54098" y1="23764" x2="32131" y2="26426"/>
                        <a14:foregroundMark x1="48033" y1="4943" x2="56557" y2="6844"/>
                        <a14:foregroundMark x1="56557" y1="6844" x2="58361" y2="8365"/>
                        <a14:foregroundMark x1="57049" y1="4373" x2="47049" y2="3802"/>
                        <a14:foregroundMark x1="47049" y1="3802" x2="52459" y2="3422"/>
                        <a14:foregroundMark x1="9836" y1="27947" x2="5738" y2="37643"/>
                        <a14:foregroundMark x1="5738" y1="37643" x2="6393" y2="48099"/>
                        <a14:foregroundMark x1="6393" y1="48099" x2="6721" y2="48479"/>
                        <a14:foregroundMark x1="21148" y1="85171" x2="32459" y2="87072"/>
                        <a14:foregroundMark x1="32459" y1="87072" x2="54754" y2="86312"/>
                        <a14:foregroundMark x1="54754" y1="86312" x2="63934" y2="86312"/>
                        <a14:foregroundMark x1="63934" y1="86312" x2="71148" y2="80038"/>
                        <a14:foregroundMark x1="71148" y1="80038" x2="84590" y2="49620"/>
                        <a14:foregroundMark x1="84590" y1="49620" x2="85410" y2="406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5416" y="1580670"/>
            <a:ext cx="2455215" cy="211712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93635E23-BFC6-4B6F-A543-5A9CA021ED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115125">
            <a:off x="7494048" y="2825075"/>
            <a:ext cx="413217" cy="614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82167A8E-7E5A-44E7-A49B-8F5F326270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2124" y="3683010"/>
            <a:ext cx="361796" cy="537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B5B1412A-2806-4643-9C6A-4E9DF1B365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294873">
            <a:off x="9822786" y="1310885"/>
            <a:ext cx="389840" cy="579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7797F3B7-A4D1-4283-BC64-0EFAC5ABAE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115125">
            <a:off x="7333351" y="2891740"/>
            <a:ext cx="413217" cy="614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6D905210-D608-49A4-B3D5-A31B71D3AA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115125">
            <a:off x="7153706" y="2988624"/>
            <a:ext cx="413217" cy="614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ED8FF9A8-1BA6-464D-81AB-8C10D22DFE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4371" y="3864989"/>
            <a:ext cx="361796" cy="537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9F49F350-9A2E-464D-A15D-FE2A458A79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7402" y="4133884"/>
            <a:ext cx="361796" cy="537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7E4257EC-218A-4989-9577-D04D570A1C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284836">
            <a:off x="10094969" y="3029139"/>
            <a:ext cx="415249" cy="617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그림 21">
            <a:extLst>
              <a:ext uri="{FF2B5EF4-FFF2-40B4-BE49-F238E27FC236}">
                <a16:creationId xmlns="" xmlns:a16="http://schemas.microsoft.com/office/drawing/2014/main" id="{CB80C434-CCC0-4FB6-BE63-EE98DBA4F0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284836">
            <a:off x="10277117" y="3152786"/>
            <a:ext cx="415249" cy="617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그림 22">
            <a:extLst>
              <a:ext uri="{FF2B5EF4-FFF2-40B4-BE49-F238E27FC236}">
                <a16:creationId xmlns="" xmlns:a16="http://schemas.microsoft.com/office/drawing/2014/main" id="{B25C27CE-4219-4845-BA97-D1832C8552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284836">
            <a:off x="10441367" y="3291590"/>
            <a:ext cx="415249" cy="617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4101413D-528E-4010-96F3-1D9CC0066C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284836">
            <a:off x="10631146" y="3430393"/>
            <a:ext cx="415249" cy="617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B35429C7-2052-475D-AA6D-4535AB7866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669447">
            <a:off x="8003313" y="1276491"/>
            <a:ext cx="379478" cy="564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그림 25">
            <a:extLst>
              <a:ext uri="{FF2B5EF4-FFF2-40B4-BE49-F238E27FC236}">
                <a16:creationId xmlns="" xmlns:a16="http://schemas.microsoft.com/office/drawing/2014/main" id="{05DF58BC-01BE-4144-9D95-20F9F874F9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669447">
            <a:off x="7832434" y="1131435"/>
            <a:ext cx="379478" cy="564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9E0D9F87-8ECA-418E-A785-D8F5E6716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669447">
            <a:off x="7671201" y="968913"/>
            <a:ext cx="379478" cy="564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그림 27">
            <a:extLst>
              <a:ext uri="{FF2B5EF4-FFF2-40B4-BE49-F238E27FC236}">
                <a16:creationId xmlns="" xmlns:a16="http://schemas.microsoft.com/office/drawing/2014/main" id="{E5E78617-56BB-43AC-8725-C45178F9D6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669447">
            <a:off x="7493298" y="857046"/>
            <a:ext cx="379478" cy="564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그림 28">
            <a:extLst>
              <a:ext uri="{FF2B5EF4-FFF2-40B4-BE49-F238E27FC236}">
                <a16:creationId xmlns="" xmlns:a16="http://schemas.microsoft.com/office/drawing/2014/main" id="{3F6C231F-2F2E-4EF5-A221-9E7CDAFEA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294873">
            <a:off x="9999114" y="1187237"/>
            <a:ext cx="389840" cy="579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그림 29">
            <a:extLst>
              <a:ext uri="{FF2B5EF4-FFF2-40B4-BE49-F238E27FC236}">
                <a16:creationId xmlns="" xmlns:a16="http://schemas.microsoft.com/office/drawing/2014/main" id="{174CD9A4-99B0-4338-9B1D-A0ECA084C0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294873">
            <a:off x="10138785" y="1059191"/>
            <a:ext cx="389840" cy="579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그림 32">
            <a:extLst>
              <a:ext uri="{FF2B5EF4-FFF2-40B4-BE49-F238E27FC236}">
                <a16:creationId xmlns="" xmlns:a16="http://schemas.microsoft.com/office/drawing/2014/main" id="{890D70FB-B937-42CB-84CA-217BBAD8B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294873">
            <a:off x="10243761" y="939047"/>
            <a:ext cx="389840" cy="579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그림 33">
            <a:extLst>
              <a:ext uri="{FF2B5EF4-FFF2-40B4-BE49-F238E27FC236}">
                <a16:creationId xmlns="" xmlns:a16="http://schemas.microsoft.com/office/drawing/2014/main" id="{56514087-E117-4BFC-9A77-3F2F871406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294873">
            <a:off x="10402390" y="770844"/>
            <a:ext cx="389840" cy="579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그림 34">
            <a:extLst>
              <a:ext uri="{FF2B5EF4-FFF2-40B4-BE49-F238E27FC236}">
                <a16:creationId xmlns="" xmlns:a16="http://schemas.microsoft.com/office/drawing/2014/main" id="{75989D7F-3900-4B3C-ABFB-6765D4B2AA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14141" y="4481491"/>
            <a:ext cx="801539" cy="1191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그림 36">
            <a:extLst>
              <a:ext uri="{FF2B5EF4-FFF2-40B4-BE49-F238E27FC236}">
                <a16:creationId xmlns="" xmlns:a16="http://schemas.microsoft.com/office/drawing/2014/main" id="{F59D4E8C-9F37-4F3E-9039-2A8EA3E878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39081" y="4193009"/>
            <a:ext cx="785233" cy="1167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그림 37">
            <a:extLst>
              <a:ext uri="{FF2B5EF4-FFF2-40B4-BE49-F238E27FC236}">
                <a16:creationId xmlns="" xmlns:a16="http://schemas.microsoft.com/office/drawing/2014/main" id="{E94274D9-B45E-4F24-B9A7-3524BED6A4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23826" y="4183182"/>
            <a:ext cx="800488" cy="118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그림 38">
            <a:extLst>
              <a:ext uri="{FF2B5EF4-FFF2-40B4-BE49-F238E27FC236}">
                <a16:creationId xmlns="" xmlns:a16="http://schemas.microsoft.com/office/drawing/2014/main" id="{26929A93-5565-4A77-858D-2C0C311476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13354" y="4496340"/>
            <a:ext cx="800488" cy="118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화살표: 아래쪽 1">
            <a:extLst>
              <a:ext uri="{FF2B5EF4-FFF2-40B4-BE49-F238E27FC236}">
                <a16:creationId xmlns="" xmlns:a16="http://schemas.microsoft.com/office/drawing/2014/main" id="{E9C18160-8778-4E15-BD07-E5CCF4CB4425}"/>
              </a:ext>
            </a:extLst>
          </p:cNvPr>
          <p:cNvSpPr/>
          <p:nvPr/>
        </p:nvSpPr>
        <p:spPr>
          <a:xfrm rot="10283853">
            <a:off x="10700230" y="1061079"/>
            <a:ext cx="607748" cy="3282205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화살표: 아래쪽 39">
            <a:extLst>
              <a:ext uri="{FF2B5EF4-FFF2-40B4-BE49-F238E27FC236}">
                <a16:creationId xmlns="" xmlns:a16="http://schemas.microsoft.com/office/drawing/2014/main" id="{B8469A87-B672-4C7D-8E1B-D85BD5259075}"/>
              </a:ext>
            </a:extLst>
          </p:cNvPr>
          <p:cNvSpPr/>
          <p:nvPr/>
        </p:nvSpPr>
        <p:spPr>
          <a:xfrm rot="11490795">
            <a:off x="10261682" y="3704948"/>
            <a:ext cx="607748" cy="1001538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41" name="별: 꼭짓점 16개 40">
            <a:extLst>
              <a:ext uri="{FF2B5EF4-FFF2-40B4-BE49-F238E27FC236}">
                <a16:creationId xmlns="" xmlns:a16="http://schemas.microsoft.com/office/drawing/2014/main" id="{E5ECB305-360C-45B8-BA74-B11B59BE77CA}"/>
              </a:ext>
            </a:extLst>
          </p:cNvPr>
          <p:cNvSpPr/>
          <p:nvPr/>
        </p:nvSpPr>
        <p:spPr>
          <a:xfrm>
            <a:off x="10395157" y="2074710"/>
            <a:ext cx="1224299" cy="803937"/>
          </a:xfrm>
          <a:prstGeom prst="star16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b="1" dirty="0">
                <a:solidFill>
                  <a:schemeClr val="tx1"/>
                </a:solidFill>
              </a:rPr>
              <a:t>+5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2" name="별: 꼭짓점 16개 41">
            <a:extLst>
              <a:ext uri="{FF2B5EF4-FFF2-40B4-BE49-F238E27FC236}">
                <a16:creationId xmlns="" xmlns:a16="http://schemas.microsoft.com/office/drawing/2014/main" id="{84A96ECC-4E68-42F2-BF88-5A24AF11EC91}"/>
              </a:ext>
            </a:extLst>
          </p:cNvPr>
          <p:cNvSpPr/>
          <p:nvPr/>
        </p:nvSpPr>
        <p:spPr>
          <a:xfrm>
            <a:off x="9192818" y="3423753"/>
            <a:ext cx="1224299" cy="803937"/>
          </a:xfrm>
          <a:prstGeom prst="star16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b="1" dirty="0">
                <a:solidFill>
                  <a:schemeClr val="tx1"/>
                </a:solidFill>
              </a:rPr>
              <a:t>+4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48" name="그림 47">
            <a:extLst>
              <a:ext uri="{FF2B5EF4-FFF2-40B4-BE49-F238E27FC236}">
                <a16:creationId xmlns="" xmlns:a16="http://schemas.microsoft.com/office/drawing/2014/main" id="{60264914-915E-45AC-BFA4-223071F34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669447">
            <a:off x="7439332" y="807907"/>
            <a:ext cx="379478" cy="564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" name="그림 48">
            <a:extLst>
              <a:ext uri="{FF2B5EF4-FFF2-40B4-BE49-F238E27FC236}">
                <a16:creationId xmlns="" xmlns:a16="http://schemas.microsoft.com/office/drawing/2014/main" id="{A2E179AF-B65D-4224-B64E-8E351BD7B6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669447">
            <a:off x="7268453" y="662851"/>
            <a:ext cx="379478" cy="564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" name="그림 49">
            <a:extLst>
              <a:ext uri="{FF2B5EF4-FFF2-40B4-BE49-F238E27FC236}">
                <a16:creationId xmlns="" xmlns:a16="http://schemas.microsoft.com/office/drawing/2014/main" id="{ACAC2611-EFF8-4633-985F-8510387004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669447">
            <a:off x="7107220" y="500329"/>
            <a:ext cx="379478" cy="564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" name="그림 50">
            <a:extLst>
              <a:ext uri="{FF2B5EF4-FFF2-40B4-BE49-F238E27FC236}">
                <a16:creationId xmlns="" xmlns:a16="http://schemas.microsoft.com/office/drawing/2014/main" id="{C5E44D45-35C4-44D3-A2B8-EA778D0FCA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669447">
            <a:off x="6929317" y="388462"/>
            <a:ext cx="379478" cy="564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그림 51">
            <a:extLst>
              <a:ext uri="{FF2B5EF4-FFF2-40B4-BE49-F238E27FC236}">
                <a16:creationId xmlns="" xmlns:a16="http://schemas.microsoft.com/office/drawing/2014/main" id="{EE74E09E-7A17-48BD-94FA-85C54E67F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115125">
            <a:off x="6977366" y="3070272"/>
            <a:ext cx="413217" cy="614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7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38547177-3D65-4A53-BFB8-E606A4D07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27" y="5301208"/>
            <a:ext cx="1283161" cy="128316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0270E968-57B1-4199-AF3A-7FA9EC32F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55" y="1204505"/>
            <a:ext cx="4096703" cy="409670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494040"/>
            <a:ext cx="3401863" cy="1292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63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A2038638-C246-415D-9905-5665E149C3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="" xmlns:a16="http://schemas.microsoft.com/office/drawing/2014/main" id="{296037CD-D0DE-48F0-BAF0-E23547D61943}"/>
              </a:ext>
            </a:extLst>
          </p:cNvPr>
          <p:cNvSpPr/>
          <p:nvPr/>
        </p:nvSpPr>
        <p:spPr>
          <a:xfrm>
            <a:off x="557027" y="1860307"/>
            <a:ext cx="5307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>
                <a:ea typeface="HY견고딕" pitchFamily="18" charset="-127"/>
              </a:rPr>
              <a:t>나는 어떤 나무를 얼마나 키울 수 있을까</a:t>
            </a:r>
            <a:r>
              <a:rPr lang="en-US" altLang="ko-KR" sz="3200" dirty="0">
                <a:ea typeface="HY견고딕" pitchFamily="18" charset="-127"/>
              </a:rPr>
              <a:t>?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="" xmlns:a16="http://schemas.microsoft.com/office/drawing/2014/main" id="{3F7E4869-2166-48A9-8EEE-9661621FF1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298" y="5858351"/>
            <a:ext cx="2377071" cy="60775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EEDE66A0-4A65-4892-8527-C6F297BA3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15125">
            <a:off x="5668922" y="3763819"/>
            <a:ext cx="614239" cy="91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그림 36">
            <a:extLst>
              <a:ext uri="{FF2B5EF4-FFF2-40B4-BE49-F238E27FC236}">
                <a16:creationId xmlns="" xmlns:a16="http://schemas.microsoft.com/office/drawing/2014/main" id="{75BBB2ED-5F88-48F3-94B2-94F81FF7BD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513" y="5039123"/>
            <a:ext cx="537803" cy="799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그림 38">
            <a:extLst>
              <a:ext uri="{FF2B5EF4-FFF2-40B4-BE49-F238E27FC236}">
                <a16:creationId xmlns="" xmlns:a16="http://schemas.microsoft.com/office/drawing/2014/main" id="{008D04C7-A4AC-4590-AB2B-EA3BFE6B8B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294873">
            <a:off x="9130545" y="1513005"/>
            <a:ext cx="579489" cy="861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그림 40">
            <a:extLst>
              <a:ext uri="{FF2B5EF4-FFF2-40B4-BE49-F238E27FC236}">
                <a16:creationId xmlns="" xmlns:a16="http://schemas.microsoft.com/office/drawing/2014/main" id="{439C6B53-B915-44E1-9AAD-4DD038A4A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15125">
            <a:off x="5430049" y="3862915"/>
            <a:ext cx="614239" cy="91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" name="그림 41">
            <a:extLst>
              <a:ext uri="{FF2B5EF4-FFF2-40B4-BE49-F238E27FC236}">
                <a16:creationId xmlns="" xmlns:a16="http://schemas.microsoft.com/office/drawing/2014/main" id="{32B96304-5249-47DB-81C4-4D0BE774A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15125">
            <a:off x="5163010" y="4006931"/>
            <a:ext cx="614239" cy="91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그림 42">
            <a:extLst>
              <a:ext uri="{FF2B5EF4-FFF2-40B4-BE49-F238E27FC236}">
                <a16:creationId xmlns="" xmlns:a16="http://schemas.microsoft.com/office/drawing/2014/main" id="{7160A554-153D-494A-84CE-75F06E42A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15125">
            <a:off x="4875013" y="4107583"/>
            <a:ext cx="614239" cy="91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그림 43">
            <a:extLst>
              <a:ext uri="{FF2B5EF4-FFF2-40B4-BE49-F238E27FC236}">
                <a16:creationId xmlns="" xmlns:a16="http://schemas.microsoft.com/office/drawing/2014/main" id="{7469FC7C-1E1A-4689-9699-F0FBBA8EC5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3718" y="5309630"/>
            <a:ext cx="537803" cy="799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그림 44">
            <a:extLst>
              <a:ext uri="{FF2B5EF4-FFF2-40B4-BE49-F238E27FC236}">
                <a16:creationId xmlns="" xmlns:a16="http://schemas.microsoft.com/office/drawing/2014/main" id="{0647548F-279D-4BE7-A593-7CCCEE5B1B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8493" y="5709338"/>
            <a:ext cx="537803" cy="799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그림 46">
            <a:extLst>
              <a:ext uri="{FF2B5EF4-FFF2-40B4-BE49-F238E27FC236}">
                <a16:creationId xmlns="" xmlns:a16="http://schemas.microsoft.com/office/drawing/2014/main" id="{B13F0546-9646-480B-AB48-2C67B44E65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284836">
            <a:off x="9535140" y="4067156"/>
            <a:ext cx="617260" cy="917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" name="그림 50">
            <a:extLst>
              <a:ext uri="{FF2B5EF4-FFF2-40B4-BE49-F238E27FC236}">
                <a16:creationId xmlns="" xmlns:a16="http://schemas.microsoft.com/office/drawing/2014/main" id="{DEB4B81B-EDFB-4B34-865F-D9B58D018C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284836">
            <a:off x="9805899" y="4250955"/>
            <a:ext cx="617260" cy="917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그림 51">
            <a:extLst>
              <a:ext uri="{FF2B5EF4-FFF2-40B4-BE49-F238E27FC236}">
                <a16:creationId xmlns="" xmlns:a16="http://schemas.microsoft.com/office/drawing/2014/main" id="{AC1BC3C4-859C-4D4F-BBFC-EDC5E32206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284836">
            <a:off x="10050054" y="4457284"/>
            <a:ext cx="617260" cy="917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" name="그림 52">
            <a:extLst>
              <a:ext uri="{FF2B5EF4-FFF2-40B4-BE49-F238E27FC236}">
                <a16:creationId xmlns="" xmlns:a16="http://schemas.microsoft.com/office/drawing/2014/main" id="{43CD5718-8D07-4AB1-BFF6-18CE805F4D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284836">
            <a:off x="10332156" y="4663613"/>
            <a:ext cx="617260" cy="917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4" name="그림 53">
            <a:extLst>
              <a:ext uri="{FF2B5EF4-FFF2-40B4-BE49-F238E27FC236}">
                <a16:creationId xmlns="" xmlns:a16="http://schemas.microsoft.com/office/drawing/2014/main" id="{855E5BCC-76E3-41E6-9E89-17BFC424BD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284836">
            <a:off x="10588930" y="4803712"/>
            <a:ext cx="617260" cy="917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5" name="그림 54">
            <a:extLst>
              <a:ext uri="{FF2B5EF4-FFF2-40B4-BE49-F238E27FC236}">
                <a16:creationId xmlns="" xmlns:a16="http://schemas.microsoft.com/office/drawing/2014/main" id="{450FF3ED-969D-4E2D-B3B7-15043FD817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669447">
            <a:off x="6425934" y="1461880"/>
            <a:ext cx="564086" cy="838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6" name="그림 55">
            <a:extLst>
              <a:ext uri="{FF2B5EF4-FFF2-40B4-BE49-F238E27FC236}">
                <a16:creationId xmlns="" xmlns:a16="http://schemas.microsoft.com/office/drawing/2014/main" id="{81CD0774-F72D-4221-87DE-6B4B6EB495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669447">
            <a:off x="6171926" y="1246256"/>
            <a:ext cx="564086" cy="838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7" name="그림 56">
            <a:extLst>
              <a:ext uri="{FF2B5EF4-FFF2-40B4-BE49-F238E27FC236}">
                <a16:creationId xmlns="" xmlns:a16="http://schemas.microsoft.com/office/drawing/2014/main" id="{3F0EEB1B-E9CE-4156-8F6E-7E3FD6DF9C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669447">
            <a:off x="5932257" y="1004671"/>
            <a:ext cx="564086" cy="838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8" name="그림 57">
            <a:extLst>
              <a:ext uri="{FF2B5EF4-FFF2-40B4-BE49-F238E27FC236}">
                <a16:creationId xmlns="" xmlns:a16="http://schemas.microsoft.com/office/drawing/2014/main" id="{B6EA3869-D34F-4339-8E24-81A7A62432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669447">
            <a:off x="5667807" y="838383"/>
            <a:ext cx="564086" cy="838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9" name="그림 58">
            <a:extLst>
              <a:ext uri="{FF2B5EF4-FFF2-40B4-BE49-F238E27FC236}">
                <a16:creationId xmlns="" xmlns:a16="http://schemas.microsoft.com/office/drawing/2014/main" id="{28B28979-A627-4A93-A378-456E2EBE0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669447">
            <a:off x="5492733" y="715584"/>
            <a:ext cx="564086" cy="838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" name="그림 60">
            <a:extLst>
              <a:ext uri="{FF2B5EF4-FFF2-40B4-BE49-F238E27FC236}">
                <a16:creationId xmlns="" xmlns:a16="http://schemas.microsoft.com/office/drawing/2014/main" id="{14913B4E-5E4A-4EB3-827C-13F373942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294873">
            <a:off x="9392654" y="1329205"/>
            <a:ext cx="579489" cy="861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" name="그림 61">
            <a:extLst>
              <a:ext uri="{FF2B5EF4-FFF2-40B4-BE49-F238E27FC236}">
                <a16:creationId xmlns="" xmlns:a16="http://schemas.microsoft.com/office/drawing/2014/main" id="{F8FC4F7F-C19B-4467-AAEA-F592A204AA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294873">
            <a:off x="9600271" y="1138867"/>
            <a:ext cx="579489" cy="861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3" name="그림 62">
            <a:extLst>
              <a:ext uri="{FF2B5EF4-FFF2-40B4-BE49-F238E27FC236}">
                <a16:creationId xmlns="" xmlns:a16="http://schemas.microsoft.com/office/drawing/2014/main" id="{0D572DC1-02A5-44C8-BF77-C84E66CB6D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294873">
            <a:off x="9756317" y="960275"/>
            <a:ext cx="579489" cy="861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4" name="그림 63">
            <a:extLst>
              <a:ext uri="{FF2B5EF4-FFF2-40B4-BE49-F238E27FC236}">
                <a16:creationId xmlns="" xmlns:a16="http://schemas.microsoft.com/office/drawing/2014/main" id="{5754570A-84AE-4902-A815-C52D740B0E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294873">
            <a:off x="9992116" y="710245"/>
            <a:ext cx="579489" cy="861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5" name="그림 64">
            <a:extLst>
              <a:ext uri="{FF2B5EF4-FFF2-40B4-BE49-F238E27FC236}">
                <a16:creationId xmlns="" xmlns:a16="http://schemas.microsoft.com/office/drawing/2014/main" id="{CA4CF236-92D0-41EC-B7AB-39F61181AF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9845" y="3965678"/>
            <a:ext cx="1074269" cy="1596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" name="그림 65">
            <a:extLst>
              <a:ext uri="{FF2B5EF4-FFF2-40B4-BE49-F238E27FC236}">
                <a16:creationId xmlns="" xmlns:a16="http://schemas.microsoft.com/office/drawing/2014/main" id="{F1BD708B-84CD-48CE-9B60-F21A65F06E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53000" y="4014675"/>
            <a:ext cx="1060882" cy="157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7" name="그림 66">
            <a:extLst>
              <a:ext uri="{FF2B5EF4-FFF2-40B4-BE49-F238E27FC236}">
                <a16:creationId xmlns="" xmlns:a16="http://schemas.microsoft.com/office/drawing/2014/main" id="{CB3FE027-1C39-488C-8B63-A5366D2D88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85946" y="3936776"/>
            <a:ext cx="1111822" cy="1652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C835C706-01F4-44F3-A26A-3F51B71D1326}"/>
              </a:ext>
            </a:extLst>
          </p:cNvPr>
          <p:cNvSpPr/>
          <p:nvPr/>
        </p:nvSpPr>
        <p:spPr>
          <a:xfrm>
            <a:off x="631675" y="3587032"/>
            <a:ext cx="4769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ea typeface="HY견고딕" pitchFamily="18" charset="-127"/>
              </a:rPr>
              <a:t>. </a:t>
            </a:r>
            <a:endParaRPr lang="ko-KR" altLang="en-US" dirty="0"/>
          </a:p>
        </p:txBody>
      </p:sp>
      <p:sp>
        <p:nvSpPr>
          <p:cNvPr id="46" name="AutoShape 5">
            <a:hlinkClick r:id="rId14" action="ppaction://hlinkfile"/>
            <a:extLst>
              <a:ext uri="{FF2B5EF4-FFF2-40B4-BE49-F238E27FC236}">
                <a16:creationId xmlns="" xmlns:a16="http://schemas.microsoft.com/office/drawing/2014/main" id="{EA168014-3093-4D7E-AA8C-FA78769C9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75" y="3357857"/>
            <a:ext cx="3456384" cy="1152128"/>
          </a:xfrm>
          <a:prstGeom prst="wedgeRoundRectCallout">
            <a:avLst>
              <a:gd name="adj1" fmla="val 56051"/>
              <a:gd name="adj2" fmla="val 77974"/>
              <a:gd name="adj3" fmla="val 16667"/>
            </a:avLst>
          </a:prstGeom>
          <a:solidFill>
            <a:srgbClr val="6600FF">
              <a:alpha val="86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ctr">
              <a:lnSpc>
                <a:spcPct val="150000"/>
              </a:lnSpc>
            </a:pPr>
            <a:r>
              <a:rPr lang="ko-KR" altLang="en-US" sz="1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환경에 위협이 되는 벌목이나 사냥으로부터 자연을 지켜주세요</a:t>
            </a:r>
            <a:endParaRPr lang="en-US" altLang="ko-KR" sz="1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54BB428B-569B-4C22-A8E4-63DCD49E98AB}"/>
              </a:ext>
            </a:extLst>
          </p:cNvPr>
          <p:cNvSpPr/>
          <p:nvPr/>
        </p:nvSpPr>
        <p:spPr>
          <a:xfrm>
            <a:off x="389015" y="4463448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(2~5</a:t>
            </a:r>
            <a:r>
              <a:rPr lang="ko-KR" altLang="en-US" dirty="0">
                <a:ea typeface="HY견고딕" pitchFamily="18" charset="-127"/>
              </a:rPr>
              <a:t>인</a:t>
            </a:r>
            <a:r>
              <a:rPr lang="en-US" altLang="ko-KR" dirty="0">
                <a:ea typeface="HY견고딕" pitchFamily="18" charset="-127"/>
              </a:rPr>
              <a:t>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B140582B-3516-429D-B0D3-8F8D95B164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76967" y="588706"/>
            <a:ext cx="3068626" cy="114880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370C6FF9-A49A-4D13-809B-BDE976BE994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80934" y1="84232" x2="18054" y2="27361"/>
                        <a14:foregroundMark x1="54358" y1="8269" x2="3307" y2="38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92" y="2047053"/>
            <a:ext cx="2920655" cy="2803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68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7"/>
    </mc:Choice>
    <mc:Fallback xmlns="">
      <p:transition spd="slow" advTm="9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6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38952657-7690-4186-84F6-B60A4965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044" y="1850634"/>
            <a:ext cx="4498016" cy="4109794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0F2FEB19-3A00-44BD-BBB0-647E29767C58}"/>
              </a:ext>
            </a:extLst>
          </p:cNvPr>
          <p:cNvGrpSpPr/>
          <p:nvPr/>
        </p:nvGrpSpPr>
        <p:grpSpPr>
          <a:xfrm>
            <a:off x="2399016" y="1672291"/>
            <a:ext cx="1828003" cy="2301266"/>
            <a:chOff x="2495310" y="2312067"/>
            <a:chExt cx="2305376" cy="2902228"/>
          </a:xfrm>
        </p:grpSpPr>
        <p:pic>
          <p:nvPicPr>
            <p:cNvPr id="25" name="그림 24">
              <a:extLst>
                <a:ext uri="{FF2B5EF4-FFF2-40B4-BE49-F238E27FC236}">
                  <a16:creationId xmlns="" xmlns:a16="http://schemas.microsoft.com/office/drawing/2014/main" id="{72CE94E1-4369-48B8-B985-ADCE68C27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1676" y="2423259"/>
              <a:ext cx="934118" cy="13885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그림 25">
              <a:extLst>
                <a:ext uri="{FF2B5EF4-FFF2-40B4-BE49-F238E27FC236}">
                  <a16:creationId xmlns="" xmlns:a16="http://schemas.microsoft.com/office/drawing/2014/main" id="{E71764DB-A074-4FB9-B75D-27688FB6C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3758" y="2511112"/>
              <a:ext cx="934118" cy="1388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7" name="그림 26">
              <a:extLst>
                <a:ext uri="{FF2B5EF4-FFF2-40B4-BE49-F238E27FC236}">
                  <a16:creationId xmlns="" xmlns:a16="http://schemas.microsoft.com/office/drawing/2014/main" id="{A9D7F946-58DE-41F2-940C-B4251AF06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48576" y="2654167"/>
              <a:ext cx="934118" cy="1388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그림 27">
              <a:extLst>
                <a:ext uri="{FF2B5EF4-FFF2-40B4-BE49-F238E27FC236}">
                  <a16:creationId xmlns="" xmlns:a16="http://schemas.microsoft.com/office/drawing/2014/main" id="{CECF8A4A-326D-4E77-AA40-969E65D3C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51676" y="2824093"/>
              <a:ext cx="934118" cy="13885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9" name="그림 28">
              <a:extLst>
                <a:ext uri="{FF2B5EF4-FFF2-40B4-BE49-F238E27FC236}">
                  <a16:creationId xmlns="" xmlns:a16="http://schemas.microsoft.com/office/drawing/2014/main" id="{CB7B666D-14A7-42DF-BAFB-6D1A6870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35840" y="2962275"/>
              <a:ext cx="934118" cy="13885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4" name="그림 33">
              <a:extLst>
                <a:ext uri="{FF2B5EF4-FFF2-40B4-BE49-F238E27FC236}">
                  <a16:creationId xmlns="" xmlns:a16="http://schemas.microsoft.com/office/drawing/2014/main" id="{1FBFEC09-C504-494C-8F54-5C168DD18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02091" y="3140558"/>
              <a:ext cx="934118" cy="13885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5" name="그림 34">
              <a:extLst>
                <a:ext uri="{FF2B5EF4-FFF2-40B4-BE49-F238E27FC236}">
                  <a16:creationId xmlns="" xmlns:a16="http://schemas.microsoft.com/office/drawing/2014/main" id="{9078188B-29E7-4A28-AE0F-AF92BDDB1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5205" y="3287544"/>
              <a:ext cx="934118" cy="1388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6" name="그림 35">
              <a:extLst>
                <a:ext uri="{FF2B5EF4-FFF2-40B4-BE49-F238E27FC236}">
                  <a16:creationId xmlns="" xmlns:a16="http://schemas.microsoft.com/office/drawing/2014/main" id="{BE0BD16B-6717-423F-9E35-76F8A2239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4818" y="3475577"/>
              <a:ext cx="934118" cy="13885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" name="그림 38">
              <a:extLst>
                <a:ext uri="{FF2B5EF4-FFF2-40B4-BE49-F238E27FC236}">
                  <a16:creationId xmlns="" xmlns:a16="http://schemas.microsoft.com/office/drawing/2014/main" id="{D0317CC9-45AD-4E46-B87B-E6036E9EF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21040" y="2312067"/>
              <a:ext cx="1167168" cy="17349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0" name="그림 39">
              <a:extLst>
                <a:ext uri="{FF2B5EF4-FFF2-40B4-BE49-F238E27FC236}">
                  <a16:creationId xmlns="" xmlns:a16="http://schemas.microsoft.com/office/drawing/2014/main" id="{0FA89E6C-E6AC-4929-A9A9-26B4D932A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95600" y="2467668"/>
              <a:ext cx="1167168" cy="17349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1" name="그림 40">
              <a:extLst>
                <a:ext uri="{FF2B5EF4-FFF2-40B4-BE49-F238E27FC236}">
                  <a16:creationId xmlns="" xmlns:a16="http://schemas.microsoft.com/office/drawing/2014/main" id="{5CB70E47-D0C8-4D62-A16F-E043A9954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95600" y="2671409"/>
              <a:ext cx="1167168" cy="17349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2" name="그림 41">
              <a:extLst>
                <a:ext uri="{FF2B5EF4-FFF2-40B4-BE49-F238E27FC236}">
                  <a16:creationId xmlns="" xmlns:a16="http://schemas.microsoft.com/office/drawing/2014/main" id="{14E7FA28-2B32-45A9-A88F-24CDD4B31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95600" y="2926414"/>
              <a:ext cx="1167168" cy="17349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1" name="그림 50">
              <a:extLst>
                <a:ext uri="{FF2B5EF4-FFF2-40B4-BE49-F238E27FC236}">
                  <a16:creationId xmlns="" xmlns:a16="http://schemas.microsoft.com/office/drawing/2014/main" id="{C8A41DA6-E82B-4CB7-9229-B3CE857C0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95310" y="3179536"/>
              <a:ext cx="1167168" cy="17349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2" name="그림 51">
              <a:extLst>
                <a:ext uri="{FF2B5EF4-FFF2-40B4-BE49-F238E27FC236}">
                  <a16:creationId xmlns="" xmlns:a16="http://schemas.microsoft.com/office/drawing/2014/main" id="{6AA12FEE-20DB-47B9-86ED-43DEA636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95310" y="3367123"/>
              <a:ext cx="1167168" cy="17349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7" name="그림 56">
              <a:extLst>
                <a:ext uri="{FF2B5EF4-FFF2-40B4-BE49-F238E27FC236}">
                  <a16:creationId xmlns="" xmlns:a16="http://schemas.microsoft.com/office/drawing/2014/main" id="{82C8B90A-4BB3-4C52-BAB5-8E95530B3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88011" y="3441848"/>
              <a:ext cx="1164058" cy="17303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8" name="그림 57">
              <a:extLst>
                <a:ext uri="{FF2B5EF4-FFF2-40B4-BE49-F238E27FC236}">
                  <a16:creationId xmlns="" xmlns:a16="http://schemas.microsoft.com/office/drawing/2014/main" id="{29DE3361-2DB4-4768-BDDB-A8BCFD31C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36628" y="2323030"/>
              <a:ext cx="1164058" cy="17303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9" name="그림 58">
              <a:extLst>
                <a:ext uri="{FF2B5EF4-FFF2-40B4-BE49-F238E27FC236}">
                  <a16:creationId xmlns="" xmlns:a16="http://schemas.microsoft.com/office/drawing/2014/main" id="{F76FE80C-0425-477B-90C8-603BFBEFB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36628" y="2469956"/>
              <a:ext cx="1164058" cy="17303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0" name="그림 59">
              <a:extLst>
                <a:ext uri="{FF2B5EF4-FFF2-40B4-BE49-F238E27FC236}">
                  <a16:creationId xmlns="" xmlns:a16="http://schemas.microsoft.com/office/drawing/2014/main" id="{C04D04B4-39BF-4B39-8977-7BC795DF0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05788" y="2695396"/>
              <a:ext cx="1164058" cy="17303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1" name="그림 60">
              <a:extLst>
                <a:ext uri="{FF2B5EF4-FFF2-40B4-BE49-F238E27FC236}">
                  <a16:creationId xmlns="" xmlns:a16="http://schemas.microsoft.com/office/drawing/2014/main" id="{A7E35030-6889-46BE-BD48-2F0A9C655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88901" y="2896929"/>
              <a:ext cx="1164058" cy="17303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2" name="그림 61">
              <a:extLst>
                <a:ext uri="{FF2B5EF4-FFF2-40B4-BE49-F238E27FC236}">
                  <a16:creationId xmlns="" xmlns:a16="http://schemas.microsoft.com/office/drawing/2014/main" id="{A0614344-7FFA-402D-BF8A-6E984D0F3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95908" y="3169388"/>
              <a:ext cx="1164058" cy="17303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3" name="그림 62">
              <a:extLst>
                <a:ext uri="{FF2B5EF4-FFF2-40B4-BE49-F238E27FC236}">
                  <a16:creationId xmlns="" xmlns:a16="http://schemas.microsoft.com/office/drawing/2014/main" id="{B554937C-CDB2-400C-82B7-C142C2D5E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70234" y="3483980"/>
              <a:ext cx="1164058" cy="17303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0" name="직사각형 9"/>
          <p:cNvSpPr/>
          <p:nvPr/>
        </p:nvSpPr>
        <p:spPr>
          <a:xfrm>
            <a:off x="1446895" y="468331"/>
            <a:ext cx="2016224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게임 준비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298" y="5858351"/>
            <a:ext cx="2377071" cy="607757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=""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" y="555903"/>
            <a:ext cx="715725" cy="715725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0D11DE69-01A2-47B3-88BF-4D547F84B9A5}"/>
              </a:ext>
            </a:extLst>
          </p:cNvPr>
          <p:cNvSpPr/>
          <p:nvPr/>
        </p:nvSpPr>
        <p:spPr>
          <a:xfrm>
            <a:off x="3463119" y="338224"/>
            <a:ext cx="73448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lnSpc>
                <a:spcPct val="140000"/>
              </a:lnSpc>
            </a:pP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게임보드에 동물생태카드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장 펼쳐 놓기 </a:t>
            </a:r>
          </a:p>
          <a:p>
            <a:pPr algn="just" fontAlgn="ctr">
              <a:lnSpc>
                <a:spcPct val="140000"/>
              </a:lnSpc>
            </a:pP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확장규칙에서는 동물생태카드 대신 일반 나무카드로 시작합니다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</p:txBody>
      </p:sp>
      <p:pic>
        <p:nvPicPr>
          <p:cNvPr id="44" name="그림 43">
            <a:extLst>
              <a:ext uri="{FF2B5EF4-FFF2-40B4-BE49-F238E27FC236}">
                <a16:creationId xmlns="" xmlns:a16="http://schemas.microsoft.com/office/drawing/2014/main" id="{E704AFC4-AF36-460D-A085-F48D673419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088" y="3487301"/>
            <a:ext cx="1348921" cy="1348921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="" xmlns:a16="http://schemas.microsoft.com/office/drawing/2014/main" id="{FA5C4536-663C-4D20-B0DA-26D771DFD6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1" y="3728656"/>
            <a:ext cx="1348921" cy="1348921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="" xmlns:a16="http://schemas.microsoft.com/office/drawing/2014/main" id="{7C026852-433E-41C9-A4BA-FA1E248F1DF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92" y="1138033"/>
            <a:ext cx="1348921" cy="1348921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="" xmlns:a16="http://schemas.microsoft.com/office/drawing/2014/main" id="{3151A477-6F65-477B-92BE-70DC634E64E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782"/>
          <a:stretch/>
        </p:blipFill>
        <p:spPr>
          <a:xfrm>
            <a:off x="441987" y="1394098"/>
            <a:ext cx="1304925" cy="141271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="" xmlns:a16="http://schemas.microsoft.com/office/drawing/2014/main" id="{0B844EE2-BDC0-4BEC-9733-E5AA422B2A8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58417" y="2388234"/>
            <a:ext cx="1809387" cy="2749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사각형: 둥근 모서리 23">
            <a:extLst>
              <a:ext uri="{FF2B5EF4-FFF2-40B4-BE49-F238E27FC236}">
                <a16:creationId xmlns="" xmlns:a16="http://schemas.microsoft.com/office/drawing/2014/main" id="{EB121545-560D-41BC-B74C-96214B2AD646}"/>
              </a:ext>
            </a:extLst>
          </p:cNvPr>
          <p:cNvSpPr/>
          <p:nvPr/>
        </p:nvSpPr>
        <p:spPr>
          <a:xfrm>
            <a:off x="1759830" y="2489658"/>
            <a:ext cx="2206559" cy="4143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B720FEA2-FB27-485C-9103-E65506D0AACF}"/>
              </a:ext>
            </a:extLst>
          </p:cNvPr>
          <p:cNvSpPr/>
          <p:nvPr/>
        </p:nvSpPr>
        <p:spPr>
          <a:xfrm>
            <a:off x="1166783" y="4436769"/>
            <a:ext cx="3389947" cy="136818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>
              <a:lnSpc>
                <a:spcPct val="14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동물을 내려놓고 싶은 숲에 동물카드 </a:t>
            </a:r>
            <a:r>
              <a:rPr lang="en-US" altLang="ko-KR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장을 자유롭게 </a:t>
            </a:r>
            <a:endParaRPr lang="en-US" altLang="ko-KR" sz="20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fontAlgn="ctr">
              <a:lnSpc>
                <a:spcPct val="14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낼 수 있습니다</a:t>
            </a:r>
            <a:r>
              <a:rPr lang="en-US" altLang="ko-KR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20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776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446895" y="468331"/>
            <a:ext cx="2016224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게임 준비</a:t>
            </a:r>
          </a:p>
        </p:txBody>
      </p:sp>
      <p:pic>
        <p:nvPicPr>
          <p:cNvPr id="32" name="그림 31">
            <a:extLst>
              <a:ext uri="{FF2B5EF4-FFF2-40B4-BE49-F238E27FC236}">
                <a16:creationId xmlns=""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" y="555903"/>
            <a:ext cx="715725" cy="715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0D11DE69-01A2-47B3-88BF-4D547F84B9A5}"/>
              </a:ext>
            </a:extLst>
          </p:cNvPr>
          <p:cNvSpPr/>
          <p:nvPr/>
        </p:nvSpPr>
        <p:spPr>
          <a:xfrm>
            <a:off x="3463119" y="338224"/>
            <a:ext cx="73448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lnSpc>
                <a:spcPct val="140000"/>
              </a:lnSpc>
            </a:pP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열매카드 잘 섞어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장씩 나누어 갖고 본인만 확인하기</a:t>
            </a:r>
            <a:endParaRPr lang="en-US" altLang="ko-KR" sz="2000" b="1" dirty="0">
              <a:latin typeface="HY헤드라인M" pitchFamily="18" charset="-127"/>
              <a:ea typeface="HY헤드라인M" pitchFamily="18" charset="-127"/>
            </a:endParaRPr>
          </a:p>
          <a:p>
            <a:pPr algn="just" fontAlgn="ctr">
              <a:lnSpc>
                <a:spcPct val="140000"/>
              </a:lnSpc>
            </a:pP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2000" b="1" dirty="0" err="1">
                <a:latin typeface="HY헤드라인M" pitchFamily="18" charset="-127"/>
                <a:ea typeface="HY헤드라인M" pitchFamily="18" charset="-127"/>
              </a:rPr>
              <a:t>포레스트카드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 잘 섞어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장씩 나누어 갖기</a:t>
            </a:r>
            <a:endParaRPr lang="en-US" altLang="ko-KR" sz="2000" b="1" dirty="0">
              <a:latin typeface="HY헤드라인M" pitchFamily="18" charset="-127"/>
              <a:ea typeface="HY헤드라인M" pitchFamily="18" charset="-127"/>
            </a:endParaRPr>
          </a:p>
          <a:p>
            <a:pPr algn="just" fontAlgn="ctr">
              <a:lnSpc>
                <a:spcPct val="140000"/>
              </a:lnSpc>
            </a:pP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열매카드는 각자 가꾸어야 할 숲입니다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algn="just" fontAlgn="ctr">
              <a:lnSpc>
                <a:spcPct val="140000"/>
              </a:lnSpc>
            </a:pP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다른 플레이어와 같을 수도 있습니다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.) </a:t>
            </a:r>
          </a:p>
          <a:p>
            <a:pPr algn="just" fontAlgn="ctr">
              <a:lnSpc>
                <a:spcPct val="140000"/>
              </a:lnSpc>
            </a:pP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algn="just" fontAlgn="ctr">
              <a:lnSpc>
                <a:spcPct val="140000"/>
              </a:lnSpc>
            </a:pP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pic>
        <p:nvPicPr>
          <p:cNvPr id="44" name="그림 43">
            <a:extLst>
              <a:ext uri="{FF2B5EF4-FFF2-40B4-BE49-F238E27FC236}">
                <a16:creationId xmlns="" xmlns:a16="http://schemas.microsoft.com/office/drawing/2014/main" id="{E704AFC4-AF36-460D-A085-F48D67341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088" y="3487301"/>
            <a:ext cx="1348921" cy="1348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그림 44">
            <a:extLst>
              <a:ext uri="{FF2B5EF4-FFF2-40B4-BE49-F238E27FC236}">
                <a16:creationId xmlns="" xmlns:a16="http://schemas.microsoft.com/office/drawing/2014/main" id="{FA5C4536-663C-4D20-B0DA-26D771DFD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1" y="3728656"/>
            <a:ext cx="1348921" cy="1348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그림 45">
            <a:extLst>
              <a:ext uri="{FF2B5EF4-FFF2-40B4-BE49-F238E27FC236}">
                <a16:creationId xmlns="" xmlns:a16="http://schemas.microsoft.com/office/drawing/2014/main" id="{7C026852-433E-41C9-A4BA-FA1E248F1D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92" y="1138033"/>
            <a:ext cx="1348921" cy="1348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그림 46">
            <a:extLst>
              <a:ext uri="{FF2B5EF4-FFF2-40B4-BE49-F238E27FC236}">
                <a16:creationId xmlns="" xmlns:a16="http://schemas.microsoft.com/office/drawing/2014/main" id="{3151A477-6F65-477B-92BE-70DC634E64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82"/>
          <a:stretch/>
        </p:blipFill>
        <p:spPr>
          <a:xfrm>
            <a:off x="441987" y="1394098"/>
            <a:ext cx="1304925" cy="1412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38952657-7690-4186-84F6-B60A49656C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4781" y="2348219"/>
            <a:ext cx="4498016" cy="4109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43EBCB4A-F520-4333-B8D8-8E7C1C8F92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1676" y="2423259"/>
            <a:ext cx="934118" cy="1388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637DD756-5CB9-4938-B13A-EB091F8792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3758" y="2511112"/>
            <a:ext cx="934118" cy="1388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267C462A-830C-4F8E-9C4F-7429D2859A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8576" y="2654167"/>
            <a:ext cx="934118" cy="1388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F16B66BB-8CE4-4631-91F8-7390CA31FC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51676" y="2824093"/>
            <a:ext cx="934118" cy="1388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B374EA87-DB18-496B-979F-B7A4692188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5840" y="2962275"/>
            <a:ext cx="934118" cy="1388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그림 25">
            <a:extLst>
              <a:ext uri="{FF2B5EF4-FFF2-40B4-BE49-F238E27FC236}">
                <a16:creationId xmlns="" xmlns:a16="http://schemas.microsoft.com/office/drawing/2014/main" id="{80A0401C-8430-44FF-B98C-4B3122B7DC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02091" y="3140558"/>
            <a:ext cx="934118" cy="1388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그림 27">
            <a:extLst>
              <a:ext uri="{FF2B5EF4-FFF2-40B4-BE49-F238E27FC236}">
                <a16:creationId xmlns="" xmlns:a16="http://schemas.microsoft.com/office/drawing/2014/main" id="{316829F0-FC2A-4A45-8D43-6FA11C4108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5205" y="3287544"/>
            <a:ext cx="934118" cy="1388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그림 28">
            <a:extLst>
              <a:ext uri="{FF2B5EF4-FFF2-40B4-BE49-F238E27FC236}">
                <a16:creationId xmlns="" xmlns:a16="http://schemas.microsoft.com/office/drawing/2014/main" id="{BB868FAC-7188-49B2-99E5-1975511753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4818" y="3475577"/>
            <a:ext cx="934118" cy="1388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그림 22">
            <a:extLst>
              <a:ext uri="{FF2B5EF4-FFF2-40B4-BE49-F238E27FC236}">
                <a16:creationId xmlns="" xmlns:a16="http://schemas.microsoft.com/office/drawing/2014/main" id="{087933AB-7AA9-4620-A26E-943DA7BBD3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89941" y="3171481"/>
            <a:ext cx="1164058" cy="1730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C15353C3-9B01-485E-B221-B088D0112A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18671" y="2588985"/>
            <a:ext cx="1164058" cy="1730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그림 32">
            <a:extLst>
              <a:ext uri="{FF2B5EF4-FFF2-40B4-BE49-F238E27FC236}">
                <a16:creationId xmlns="" xmlns:a16="http://schemas.microsoft.com/office/drawing/2014/main" id="{FCA151B9-CD04-4BBA-BCFC-35C12E51CB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21040" y="2312067"/>
            <a:ext cx="1167168" cy="1734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그림 33">
            <a:extLst>
              <a:ext uri="{FF2B5EF4-FFF2-40B4-BE49-F238E27FC236}">
                <a16:creationId xmlns="" xmlns:a16="http://schemas.microsoft.com/office/drawing/2014/main" id="{7714B554-BF6C-4847-807E-80BABF7168F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5600" y="2467668"/>
            <a:ext cx="1167168" cy="1734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그림 35">
            <a:extLst>
              <a:ext uri="{FF2B5EF4-FFF2-40B4-BE49-F238E27FC236}">
                <a16:creationId xmlns="" xmlns:a16="http://schemas.microsoft.com/office/drawing/2014/main" id="{17AF9E84-669E-47D4-9FA1-548183376A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5600" y="2671409"/>
            <a:ext cx="1167168" cy="1734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그림 36">
            <a:extLst>
              <a:ext uri="{FF2B5EF4-FFF2-40B4-BE49-F238E27FC236}">
                <a16:creationId xmlns="" xmlns:a16="http://schemas.microsoft.com/office/drawing/2014/main" id="{B117BD47-8557-4CF7-8CF8-7AA08C3D635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5600" y="2926414"/>
            <a:ext cx="1167168" cy="1734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그림 38">
            <a:extLst>
              <a:ext uri="{FF2B5EF4-FFF2-40B4-BE49-F238E27FC236}">
                <a16:creationId xmlns="" xmlns:a16="http://schemas.microsoft.com/office/drawing/2014/main" id="{B966AB93-EF0B-49E2-8677-95DD62E885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5310" y="3179536"/>
            <a:ext cx="1167168" cy="1734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그림 41">
            <a:extLst>
              <a:ext uri="{FF2B5EF4-FFF2-40B4-BE49-F238E27FC236}">
                <a16:creationId xmlns="" xmlns:a16="http://schemas.microsoft.com/office/drawing/2014/main" id="{FAC11C93-58C9-4250-8ED9-6908314B32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01467" y="2716194"/>
            <a:ext cx="1164058" cy="1730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그림 48">
            <a:extLst>
              <a:ext uri="{FF2B5EF4-FFF2-40B4-BE49-F238E27FC236}">
                <a16:creationId xmlns="" xmlns:a16="http://schemas.microsoft.com/office/drawing/2014/main" id="{5EA92885-3E22-4EA5-894C-A72BD0B337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2737" y="2869906"/>
            <a:ext cx="1164058" cy="1730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그림 51">
            <a:extLst>
              <a:ext uri="{FF2B5EF4-FFF2-40B4-BE49-F238E27FC236}">
                <a16:creationId xmlns="" xmlns:a16="http://schemas.microsoft.com/office/drawing/2014/main" id="{A9DA86D2-F7C9-493B-A3C0-A5BD7837A9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2737" y="3251585"/>
            <a:ext cx="1164058" cy="1730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017CC793-EC35-4C4C-9958-3C8BD0FED997}"/>
              </a:ext>
            </a:extLst>
          </p:cNvPr>
          <p:cNvGrpSpPr/>
          <p:nvPr/>
        </p:nvGrpSpPr>
        <p:grpSpPr>
          <a:xfrm>
            <a:off x="9791586" y="2276471"/>
            <a:ext cx="2157375" cy="1190737"/>
            <a:chOff x="9067809" y="2423253"/>
            <a:chExt cx="2042255" cy="1127198"/>
          </a:xfrm>
        </p:grpSpPr>
        <p:pic>
          <p:nvPicPr>
            <p:cNvPr id="54" name="그림 53">
              <a:extLst>
                <a:ext uri="{FF2B5EF4-FFF2-40B4-BE49-F238E27FC236}">
                  <a16:creationId xmlns="" xmlns:a16="http://schemas.microsoft.com/office/drawing/2014/main" id="{E785601B-D96B-4A27-932B-266B2A15B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9920376">
              <a:off x="9067809" y="2622642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5" name="그림 54">
              <a:extLst>
                <a:ext uri="{FF2B5EF4-FFF2-40B4-BE49-F238E27FC236}">
                  <a16:creationId xmlns="" xmlns:a16="http://schemas.microsoft.com/office/drawing/2014/main" id="{7163A11D-304F-4BFC-90C5-C03474BAF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0441871">
              <a:off x="9309750" y="2498335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6" name="그림 55">
              <a:extLst>
                <a:ext uri="{FF2B5EF4-FFF2-40B4-BE49-F238E27FC236}">
                  <a16:creationId xmlns="" xmlns:a16="http://schemas.microsoft.com/office/drawing/2014/main" id="{D929CEA3-14E7-4719-83EF-A0E7EA7AA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0969353">
              <a:off x="9585267" y="2423253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7" name="그림 56">
              <a:extLst>
                <a:ext uri="{FF2B5EF4-FFF2-40B4-BE49-F238E27FC236}">
                  <a16:creationId xmlns="" xmlns:a16="http://schemas.microsoft.com/office/drawing/2014/main" id="{913E8979-DAE8-4D8E-8130-6FA2560B8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395547">
              <a:off x="9825406" y="2423253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8" name="그림 57">
              <a:extLst>
                <a:ext uri="{FF2B5EF4-FFF2-40B4-BE49-F238E27FC236}">
                  <a16:creationId xmlns="" xmlns:a16="http://schemas.microsoft.com/office/drawing/2014/main" id="{16883379-F088-4100-B5E1-C3A8AAE0A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318695">
              <a:off x="10154998" y="2462510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9" name="그림 58">
              <a:extLst>
                <a:ext uri="{FF2B5EF4-FFF2-40B4-BE49-F238E27FC236}">
                  <a16:creationId xmlns="" xmlns:a16="http://schemas.microsoft.com/office/drawing/2014/main" id="{FDC655CC-D88C-4AAB-BD56-FE7F38970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004709">
              <a:off x="10485887" y="2596024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60" name="그룹 59">
            <a:extLst>
              <a:ext uri="{FF2B5EF4-FFF2-40B4-BE49-F238E27FC236}">
                <a16:creationId xmlns="" xmlns:a16="http://schemas.microsoft.com/office/drawing/2014/main" id="{57163C26-A248-4ADD-8DC0-333EC104E032}"/>
              </a:ext>
            </a:extLst>
          </p:cNvPr>
          <p:cNvGrpSpPr/>
          <p:nvPr/>
        </p:nvGrpSpPr>
        <p:grpSpPr>
          <a:xfrm>
            <a:off x="9791586" y="4836222"/>
            <a:ext cx="2157375" cy="1190737"/>
            <a:chOff x="9067809" y="2423253"/>
            <a:chExt cx="2042255" cy="1127198"/>
          </a:xfrm>
        </p:grpSpPr>
        <p:pic>
          <p:nvPicPr>
            <p:cNvPr id="61" name="그림 60">
              <a:extLst>
                <a:ext uri="{FF2B5EF4-FFF2-40B4-BE49-F238E27FC236}">
                  <a16:creationId xmlns="" xmlns:a16="http://schemas.microsoft.com/office/drawing/2014/main" id="{185DDAA2-A11A-40D7-9A1F-41231288B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9920376">
              <a:off x="9067809" y="2622642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2" name="그림 61">
              <a:extLst>
                <a:ext uri="{FF2B5EF4-FFF2-40B4-BE49-F238E27FC236}">
                  <a16:creationId xmlns="" xmlns:a16="http://schemas.microsoft.com/office/drawing/2014/main" id="{B23E6E4D-B060-44DE-9B12-B8D2DDC62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0441871">
              <a:off x="9309750" y="2498335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3" name="그림 62">
              <a:extLst>
                <a:ext uri="{FF2B5EF4-FFF2-40B4-BE49-F238E27FC236}">
                  <a16:creationId xmlns="" xmlns:a16="http://schemas.microsoft.com/office/drawing/2014/main" id="{48A81D0F-43DE-49BA-9FBA-17F85D9DE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0969353">
              <a:off x="9585267" y="2423253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4" name="그림 63">
              <a:extLst>
                <a:ext uri="{FF2B5EF4-FFF2-40B4-BE49-F238E27FC236}">
                  <a16:creationId xmlns="" xmlns:a16="http://schemas.microsoft.com/office/drawing/2014/main" id="{00536AA5-CB84-4FA9-9C70-68BFB7908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395547">
              <a:off x="9825406" y="2423253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5" name="그림 64">
              <a:extLst>
                <a:ext uri="{FF2B5EF4-FFF2-40B4-BE49-F238E27FC236}">
                  <a16:creationId xmlns="" xmlns:a16="http://schemas.microsoft.com/office/drawing/2014/main" id="{E8788E9D-CA63-4481-9015-83A676D8E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318695">
              <a:off x="10154998" y="2462510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6" name="그림 65">
              <a:extLst>
                <a:ext uri="{FF2B5EF4-FFF2-40B4-BE49-F238E27FC236}">
                  <a16:creationId xmlns="" xmlns:a16="http://schemas.microsoft.com/office/drawing/2014/main" id="{14C05083-7A47-42ED-9685-1FC368936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004709">
              <a:off x="10485887" y="2596024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67" name="그룹 66">
            <a:extLst>
              <a:ext uri="{FF2B5EF4-FFF2-40B4-BE49-F238E27FC236}">
                <a16:creationId xmlns="" xmlns:a16="http://schemas.microsoft.com/office/drawing/2014/main" id="{BA83E1C5-0BA0-404B-BF3C-10CBAC32C7C7}"/>
              </a:ext>
            </a:extLst>
          </p:cNvPr>
          <p:cNvGrpSpPr/>
          <p:nvPr/>
        </p:nvGrpSpPr>
        <p:grpSpPr>
          <a:xfrm>
            <a:off x="502056" y="5194662"/>
            <a:ext cx="2157375" cy="1190737"/>
            <a:chOff x="9067809" y="2423253"/>
            <a:chExt cx="2042255" cy="1127198"/>
          </a:xfrm>
        </p:grpSpPr>
        <p:pic>
          <p:nvPicPr>
            <p:cNvPr id="68" name="그림 67">
              <a:extLst>
                <a:ext uri="{FF2B5EF4-FFF2-40B4-BE49-F238E27FC236}">
                  <a16:creationId xmlns="" xmlns:a16="http://schemas.microsoft.com/office/drawing/2014/main" id="{6EEA1C4A-C0DA-4908-93F4-14226AA5F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9920376">
              <a:off x="9067809" y="2622642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9" name="그림 68">
              <a:extLst>
                <a:ext uri="{FF2B5EF4-FFF2-40B4-BE49-F238E27FC236}">
                  <a16:creationId xmlns="" xmlns:a16="http://schemas.microsoft.com/office/drawing/2014/main" id="{18E04F17-4954-4C52-82EB-F26CD4CD6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0441871">
              <a:off x="9309750" y="2498335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0" name="그림 69">
              <a:extLst>
                <a:ext uri="{FF2B5EF4-FFF2-40B4-BE49-F238E27FC236}">
                  <a16:creationId xmlns="" xmlns:a16="http://schemas.microsoft.com/office/drawing/2014/main" id="{BFDF3D18-E81B-471B-9E2D-3CF2724B1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0969353">
              <a:off x="9585267" y="2423253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1" name="그림 70">
              <a:extLst>
                <a:ext uri="{FF2B5EF4-FFF2-40B4-BE49-F238E27FC236}">
                  <a16:creationId xmlns="" xmlns:a16="http://schemas.microsoft.com/office/drawing/2014/main" id="{81A070E3-B5D1-439A-930F-0857894DE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395547">
              <a:off x="9825406" y="2423253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2" name="그림 71">
              <a:extLst>
                <a:ext uri="{FF2B5EF4-FFF2-40B4-BE49-F238E27FC236}">
                  <a16:creationId xmlns="" xmlns:a16="http://schemas.microsoft.com/office/drawing/2014/main" id="{5CFE2501-A4E3-4B0A-81D8-DAF2EE1F4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318695">
              <a:off x="10154998" y="2462510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3" name="그림 72">
              <a:extLst>
                <a:ext uri="{FF2B5EF4-FFF2-40B4-BE49-F238E27FC236}">
                  <a16:creationId xmlns="" xmlns:a16="http://schemas.microsoft.com/office/drawing/2014/main" id="{411B327B-DBBE-4849-A8FF-B72930C39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004709">
              <a:off x="10485887" y="2596024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74" name="그룹 73">
            <a:extLst>
              <a:ext uri="{FF2B5EF4-FFF2-40B4-BE49-F238E27FC236}">
                <a16:creationId xmlns="" xmlns:a16="http://schemas.microsoft.com/office/drawing/2014/main" id="{2C61DAAC-8C93-4286-AD61-C752581E870A}"/>
              </a:ext>
            </a:extLst>
          </p:cNvPr>
          <p:cNvGrpSpPr/>
          <p:nvPr/>
        </p:nvGrpSpPr>
        <p:grpSpPr>
          <a:xfrm>
            <a:off x="235408" y="2511450"/>
            <a:ext cx="2157375" cy="1190737"/>
            <a:chOff x="9067809" y="2423253"/>
            <a:chExt cx="2042255" cy="1127198"/>
          </a:xfrm>
        </p:grpSpPr>
        <p:pic>
          <p:nvPicPr>
            <p:cNvPr id="75" name="그림 74">
              <a:extLst>
                <a:ext uri="{FF2B5EF4-FFF2-40B4-BE49-F238E27FC236}">
                  <a16:creationId xmlns="" xmlns:a16="http://schemas.microsoft.com/office/drawing/2014/main" id="{BC4827A0-AD70-4AC4-A89F-2D0D9D6C3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9920376">
              <a:off x="9067809" y="2622642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6" name="그림 75">
              <a:extLst>
                <a:ext uri="{FF2B5EF4-FFF2-40B4-BE49-F238E27FC236}">
                  <a16:creationId xmlns="" xmlns:a16="http://schemas.microsoft.com/office/drawing/2014/main" id="{55A98AA3-9CF7-4E55-B944-0A9FCF394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0441871">
              <a:off x="9309750" y="2498335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7" name="그림 76">
              <a:extLst>
                <a:ext uri="{FF2B5EF4-FFF2-40B4-BE49-F238E27FC236}">
                  <a16:creationId xmlns="" xmlns:a16="http://schemas.microsoft.com/office/drawing/2014/main" id="{D33CFB57-1687-4298-8AF8-AA2B2BE38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0969353">
              <a:off x="9585267" y="2423253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8" name="그림 77">
              <a:extLst>
                <a:ext uri="{FF2B5EF4-FFF2-40B4-BE49-F238E27FC236}">
                  <a16:creationId xmlns="" xmlns:a16="http://schemas.microsoft.com/office/drawing/2014/main" id="{6E68DFE9-CD2B-4FC1-B917-0C925F320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395547">
              <a:off x="9825406" y="2423253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9" name="그림 78">
              <a:extLst>
                <a:ext uri="{FF2B5EF4-FFF2-40B4-BE49-F238E27FC236}">
                  <a16:creationId xmlns="" xmlns:a16="http://schemas.microsoft.com/office/drawing/2014/main" id="{44BD3309-64A9-47AE-80D0-BEBA790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318695">
              <a:off x="10154998" y="2462510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0" name="그림 79">
              <a:extLst>
                <a:ext uri="{FF2B5EF4-FFF2-40B4-BE49-F238E27FC236}">
                  <a16:creationId xmlns="" xmlns:a16="http://schemas.microsoft.com/office/drawing/2014/main" id="{940B551D-07BF-4D53-919D-69AE16664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004709">
              <a:off x="10485887" y="2596024"/>
              <a:ext cx="624177" cy="9278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B660A2B6-0B8F-406D-A721-0ABF64BD1E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92722" y="2286096"/>
            <a:ext cx="1164058" cy="1730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4" name="그림 83">
            <a:extLst>
              <a:ext uri="{FF2B5EF4-FFF2-40B4-BE49-F238E27FC236}">
                <a16:creationId xmlns="" xmlns:a16="http://schemas.microsoft.com/office/drawing/2014/main" id="{0EFF1D96-ADBF-4543-90BF-59167B3E83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5518" y="2413305"/>
            <a:ext cx="1164058" cy="1730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그림 80">
            <a:extLst>
              <a:ext uri="{FF2B5EF4-FFF2-40B4-BE49-F238E27FC236}">
                <a16:creationId xmlns=""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902" y="6062489"/>
            <a:ext cx="2377071" cy="60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0694 L 0.4026 -0.35116 " pathEditMode="relative" rAng="0" ptsTypes="AA">
                                      <p:cBhvr>
                                        <p:cTn id="1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53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3 0.01018 L 0.47839 -0.31644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07 -0.01088 L 0.41471 0.05185 " pathEditMode="relative" rAng="0" ptsTypes="AA"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26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9 0.0044 L 0.47917 0.12153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72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667 L -0.0901 -0.21111 " pathEditMode="relative" rAng="0" ptsTypes="AA"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5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167E-17 3.7037E-7 L -0.09987 0.35949 L -0.09987 0.35995 " pathEditMode="relative" rAng="0" ptsTypes="AAA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3 0.02153 L -0.16849 -0.15463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-0.01273 L -0.0237 0.29468 " pathEditMode="relative" rAng="0" ptsTypes="AA"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010457" y="96461"/>
            <a:ext cx="417108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구성</a:t>
            </a:r>
            <a:endParaRPr lang="ko-KR" altLang="en-US" sz="5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2683421" y="3124301"/>
            <a:ext cx="417108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나무카드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65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장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- 5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13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장씩 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A2038638-C246-415D-9905-5665E149C3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="" xmlns:a16="http://schemas.microsoft.com/office/drawing/2014/main" id="{FE1DC5E2-AF4D-45AB-BFF3-87B7BB76AD7F}"/>
              </a:ext>
            </a:extLst>
          </p:cNvPr>
          <p:cNvGrpSpPr/>
          <p:nvPr/>
        </p:nvGrpSpPr>
        <p:grpSpPr>
          <a:xfrm>
            <a:off x="2737178" y="1523601"/>
            <a:ext cx="4757214" cy="1424764"/>
            <a:chOff x="1036456" y="1432386"/>
            <a:chExt cx="3842549" cy="1150826"/>
          </a:xfrm>
          <a:effectLst/>
        </p:grpSpPr>
        <p:pic>
          <p:nvPicPr>
            <p:cNvPr id="9" name="그림 8">
              <a:extLst>
                <a:ext uri="{FF2B5EF4-FFF2-40B4-BE49-F238E27FC236}">
                  <a16:creationId xmlns="" xmlns:a16="http://schemas.microsoft.com/office/drawing/2014/main" id="{87D93993-7A88-4085-9FCC-C68C97E87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6456" y="1432386"/>
              <a:ext cx="764775" cy="1136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8100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그림 10">
              <a:extLst>
                <a:ext uri="{FF2B5EF4-FFF2-40B4-BE49-F238E27FC236}">
                  <a16:creationId xmlns="" xmlns:a16="http://schemas.microsoft.com/office/drawing/2014/main" id="{3CAEABBB-A5E1-4E17-9865-8D66F9522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84410" y="1432386"/>
              <a:ext cx="764775" cy="1136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8100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그림 11">
              <a:extLst>
                <a:ext uri="{FF2B5EF4-FFF2-40B4-BE49-F238E27FC236}">
                  <a16:creationId xmlns="" xmlns:a16="http://schemas.microsoft.com/office/drawing/2014/main" id="{4572C24F-B10A-4322-8724-906B32276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62940" y="1446412"/>
              <a:ext cx="764775" cy="1136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8100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그림 22">
              <a:extLst>
                <a:ext uri="{FF2B5EF4-FFF2-40B4-BE49-F238E27FC236}">
                  <a16:creationId xmlns="" xmlns:a16="http://schemas.microsoft.com/office/drawing/2014/main" id="{0BAE6C28-5029-4184-96F4-A39BB8ADC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45629" y="1440144"/>
              <a:ext cx="764775" cy="1136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8100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그림 23">
              <a:extLst>
                <a:ext uri="{FF2B5EF4-FFF2-40B4-BE49-F238E27FC236}">
                  <a16:creationId xmlns="" xmlns:a16="http://schemas.microsoft.com/office/drawing/2014/main" id="{862D9BEE-4A8C-4E4F-95F4-E00E92D86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14230" y="1440418"/>
              <a:ext cx="764775" cy="1136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8100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651BC11-715D-48B7-8B3C-30DD05F9563B}"/>
              </a:ext>
            </a:extLst>
          </p:cNvPr>
          <p:cNvGrpSpPr/>
          <p:nvPr/>
        </p:nvGrpSpPr>
        <p:grpSpPr>
          <a:xfrm>
            <a:off x="2706118" y="3813107"/>
            <a:ext cx="3695148" cy="1846083"/>
            <a:chOff x="3822797" y="4060644"/>
            <a:chExt cx="3695148" cy="1846083"/>
          </a:xfrm>
        </p:grpSpPr>
        <p:pic>
          <p:nvPicPr>
            <p:cNvPr id="26" name="그림 25">
              <a:extLst>
                <a:ext uri="{FF2B5EF4-FFF2-40B4-BE49-F238E27FC236}">
                  <a16:creationId xmlns="" xmlns:a16="http://schemas.microsoft.com/office/drawing/2014/main" id="{F49C7F64-C43C-44B4-AE6C-5F804302D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07913" y="4060644"/>
              <a:ext cx="1210032" cy="179865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7" name="그림 26">
              <a:extLst>
                <a:ext uri="{FF2B5EF4-FFF2-40B4-BE49-F238E27FC236}">
                  <a16:creationId xmlns="" xmlns:a16="http://schemas.microsoft.com/office/drawing/2014/main" id="{8D359256-1C91-4251-8916-D4CF2A57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30460" y="4073558"/>
              <a:ext cx="1233253" cy="18331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그림 27">
              <a:extLst>
                <a:ext uri="{FF2B5EF4-FFF2-40B4-BE49-F238E27FC236}">
                  <a16:creationId xmlns="" xmlns:a16="http://schemas.microsoft.com/office/drawing/2014/main" id="{B963689F-3587-4EEB-B03E-BEBEA2A2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822797" y="4062127"/>
              <a:ext cx="1217497" cy="18097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29" name="그림 28">
            <a:extLst>
              <a:ext uri="{FF2B5EF4-FFF2-40B4-BE49-F238E27FC236}">
                <a16:creationId xmlns="" xmlns:a16="http://schemas.microsoft.com/office/drawing/2014/main" id="{96EF8354-E3CC-45FE-BA3B-4C3155DBD3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635" y="2274899"/>
            <a:ext cx="1460697" cy="2171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3BA34D9B-EEDD-413B-B650-6D4160CDE23A}"/>
              </a:ext>
            </a:extLst>
          </p:cNvPr>
          <p:cNvSpPr/>
          <p:nvPr/>
        </p:nvSpPr>
        <p:spPr>
          <a:xfrm>
            <a:off x="8333498" y="4079219"/>
            <a:ext cx="39048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동물생태카드 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장 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나무와 동물이 함께 그려져 있습니다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algn="l" fontAlgn="ctr">
              <a:lnSpc>
                <a:spcPct val="140000"/>
              </a:lnSpc>
            </a:pP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이 카드가 있는 숲에는 </a:t>
            </a: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  <a:p>
            <a:pPr algn="l" fontAlgn="ctr">
              <a:lnSpc>
                <a:spcPct val="140000"/>
              </a:lnSpc>
            </a:pP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나무의 숫자와 상관없이 </a:t>
            </a: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  <a:p>
            <a:pPr algn="l" fontAlgn="ctr">
              <a:lnSpc>
                <a:spcPct val="140000"/>
              </a:lnSpc>
            </a:pP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동물을 내려 놓을 수 있습니다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.) 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DE1702FF-9788-4A03-AD25-6D028BA75B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72667" y="473769"/>
            <a:ext cx="2295292" cy="3488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B16E8E91-B271-4F90-9666-BF17A3DB9636}"/>
              </a:ext>
            </a:extLst>
          </p:cNvPr>
          <p:cNvSpPr/>
          <p:nvPr/>
        </p:nvSpPr>
        <p:spPr>
          <a:xfrm>
            <a:off x="1110432" y="5680454"/>
            <a:ext cx="438453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동물카드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장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- 5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종 각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장씩 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="" xmlns:a16="http://schemas.microsoft.com/office/drawing/2014/main" id="{2AD026E0-84FC-4515-9848-1FD6A29BAA96}"/>
              </a:ext>
            </a:extLst>
          </p:cNvPr>
          <p:cNvSpPr/>
          <p:nvPr/>
        </p:nvSpPr>
        <p:spPr>
          <a:xfrm>
            <a:off x="9072667" y="617108"/>
            <a:ext cx="2206559" cy="4143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AAC05A64-DDD5-4BD2-906E-40D26C9B7A12}"/>
              </a:ext>
            </a:extLst>
          </p:cNvPr>
          <p:cNvSpPr/>
          <p:nvPr/>
        </p:nvSpPr>
        <p:spPr>
          <a:xfrm>
            <a:off x="191344" y="4446153"/>
            <a:ext cx="241419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b="1" dirty="0" err="1">
                <a:latin typeface="HY헤드라인M" pitchFamily="18" charset="-127"/>
                <a:ea typeface="HY헤드라인M" pitchFamily="18" charset="-127"/>
              </a:rPr>
              <a:t>포레스트카드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88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장</a:t>
            </a: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  <a:p>
            <a:pPr fontAlgn="ctr">
              <a:lnSpc>
                <a:spcPct val="140000"/>
              </a:lnSpc>
            </a:pP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  (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뒷면 초록색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87D979CF-DED5-4326-9599-8E8A9C4BD68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42873" y="3843932"/>
            <a:ext cx="1210032" cy="1798652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4574681F-9D01-436D-BD50-74182E5FC638}"/>
              </a:ext>
            </a:extLst>
          </p:cNvPr>
          <p:cNvSpPr/>
          <p:nvPr/>
        </p:nvSpPr>
        <p:spPr>
          <a:xfrm>
            <a:off x="5760638" y="5691566"/>
            <a:ext cx="56957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삼림감시원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장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algn="l" fontAlgn="ctr">
              <a:lnSpc>
                <a:spcPct val="140000"/>
              </a:lnSpc>
            </a:pPr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(1</a:t>
            </a:r>
            <a:r>
              <a:rPr lang="ko-KR" altLang="en-US" sz="1600" b="1" dirty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장으로 벌목 또는 사냥카드 제거</a:t>
            </a:r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2</a:t>
            </a:r>
            <a:r>
              <a:rPr lang="ko-KR" altLang="en-US" sz="1600" b="1" dirty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장은 도시개발카드 제거</a:t>
            </a:r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4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7"/>
    </mc:Choice>
    <mc:Fallback xmlns="">
      <p:transition spd="slow" advTm="9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010457" y="96461"/>
            <a:ext cx="417108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구성</a:t>
            </a:r>
            <a:endParaRPr lang="ko-KR" altLang="en-US" sz="5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A2038638-C246-415D-9905-5665E149C3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D41438DD-E323-4E29-B97B-EB2443704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29" y="2269189"/>
            <a:ext cx="1439601" cy="2139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A77B0A43-E33F-4A6F-B0FE-AF7148710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3163" y="1369863"/>
            <a:ext cx="2115675" cy="3144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DED5976E-BA2C-42C6-9E06-EB6EF0019E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9071" y="1369863"/>
            <a:ext cx="2115673" cy="3144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46A672BC-E5F6-40BD-8CFA-14DDEEC3A3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4312" y="1402117"/>
            <a:ext cx="2115673" cy="314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58351AAC-1FC5-4ACF-B461-5046BFD5240C}"/>
              </a:ext>
            </a:extLst>
          </p:cNvPr>
          <p:cNvSpPr/>
          <p:nvPr/>
        </p:nvSpPr>
        <p:spPr>
          <a:xfrm>
            <a:off x="336964" y="4446153"/>
            <a:ext cx="226857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환경위협카드 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장</a:t>
            </a: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  <a:p>
            <a:pPr fontAlgn="ctr">
              <a:lnSpc>
                <a:spcPct val="140000"/>
              </a:lnSpc>
            </a:pP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  (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뒷면 주황색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="" xmlns:a16="http://schemas.microsoft.com/office/drawing/2014/main" id="{913E808D-87C2-4EEC-A26C-53FF4ACDB1AC}"/>
              </a:ext>
            </a:extLst>
          </p:cNvPr>
          <p:cNvSpPr/>
          <p:nvPr/>
        </p:nvSpPr>
        <p:spPr>
          <a:xfrm>
            <a:off x="411723" y="5643624"/>
            <a:ext cx="858102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이 카드들이 있는 숲에는 내려 놓지 못하는 카드가 있습니다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. 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F0F8FC15-5E4D-4312-BC79-69C5957EF567}"/>
              </a:ext>
            </a:extLst>
          </p:cNvPr>
          <p:cNvSpPr/>
          <p:nvPr/>
        </p:nvSpPr>
        <p:spPr>
          <a:xfrm>
            <a:off x="2706923" y="4666373"/>
            <a:ext cx="6096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벌목카드 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장</a:t>
            </a: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  <a:p>
            <a:pPr algn="l" fontAlgn="ctr">
              <a:lnSpc>
                <a:spcPct val="140000"/>
              </a:lnSpc>
            </a:pP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-나무 심기 불가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FEC5F4B6-6356-4EFC-B0E7-71FCA6B5D906}"/>
              </a:ext>
            </a:extLst>
          </p:cNvPr>
          <p:cNvSpPr/>
          <p:nvPr/>
        </p:nvSpPr>
        <p:spPr>
          <a:xfrm>
            <a:off x="5591944" y="4666373"/>
            <a:ext cx="6096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사냥카드 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장 </a:t>
            </a: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  <a:p>
            <a:pPr algn="l" fontAlgn="ctr">
              <a:lnSpc>
                <a:spcPct val="140000"/>
              </a:lnSpc>
            </a:pP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-동물 놓기 불가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338A46A1-43D9-4182-91F0-AB5B52E70AC6}"/>
              </a:ext>
            </a:extLst>
          </p:cNvPr>
          <p:cNvSpPr/>
          <p:nvPr/>
        </p:nvSpPr>
        <p:spPr>
          <a:xfrm>
            <a:off x="8802923" y="4666373"/>
            <a:ext cx="305211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도시개발카드 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장</a:t>
            </a: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  <a:p>
            <a:pPr algn="l" fontAlgn="ctr">
              <a:lnSpc>
                <a:spcPct val="140000"/>
              </a:lnSpc>
            </a:pP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-나무 심기, 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동물 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놓기 불가 </a:t>
            </a: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8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7"/>
    </mc:Choice>
    <mc:Fallback xmlns="">
      <p:transition spd="slow" advTm="997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010457" y="96461"/>
            <a:ext cx="417108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구성</a:t>
            </a:r>
            <a:endParaRPr lang="ko-KR" altLang="en-US" sz="5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A2038638-C246-415D-9905-5665E149C3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AAC05A64-DDD5-4BD2-906E-40D26C9B7A12}"/>
              </a:ext>
            </a:extLst>
          </p:cNvPr>
          <p:cNvSpPr/>
          <p:nvPr/>
        </p:nvSpPr>
        <p:spPr>
          <a:xfrm>
            <a:off x="191344" y="3731137"/>
            <a:ext cx="241419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열매카드 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장 </a:t>
            </a: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  <a:p>
            <a:pPr fontAlgn="ctr">
              <a:lnSpc>
                <a:spcPct val="140000"/>
              </a:lnSpc>
            </a:pP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뒷면 파랑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27A733EE-35D8-475F-9BF0-7AF2E031B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505" y="4165102"/>
            <a:ext cx="962044" cy="1430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7" name="그룹 16">
            <a:extLst>
              <a:ext uri="{FF2B5EF4-FFF2-40B4-BE49-F238E27FC236}">
                <a16:creationId xmlns="" xmlns:a16="http://schemas.microsoft.com/office/drawing/2014/main" id="{9DF17C37-2958-464D-96BE-3510F07628A1}"/>
              </a:ext>
            </a:extLst>
          </p:cNvPr>
          <p:cNvGrpSpPr/>
          <p:nvPr/>
        </p:nvGrpSpPr>
        <p:grpSpPr>
          <a:xfrm>
            <a:off x="7708409" y="4138148"/>
            <a:ext cx="3887537" cy="1441438"/>
            <a:chOff x="5713612" y="2854432"/>
            <a:chExt cx="3059121" cy="1142968"/>
          </a:xfrm>
        </p:grpSpPr>
        <p:pic>
          <p:nvPicPr>
            <p:cNvPr id="10" name="그림 9">
              <a:extLst>
                <a:ext uri="{FF2B5EF4-FFF2-40B4-BE49-F238E27FC236}">
                  <a16:creationId xmlns="" xmlns:a16="http://schemas.microsoft.com/office/drawing/2014/main" id="{6E209796-37DA-47D2-9674-1DEF32C91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3612" y="2860600"/>
              <a:ext cx="764775" cy="1136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그림 12">
              <a:extLst>
                <a:ext uri="{FF2B5EF4-FFF2-40B4-BE49-F238E27FC236}">
                  <a16:creationId xmlns="" xmlns:a16="http://schemas.microsoft.com/office/drawing/2014/main" id="{96CC888E-3B4E-4D19-97BF-E5FA985E6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41588" y="2860600"/>
              <a:ext cx="764775" cy="1136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" name="그림 13">
              <a:extLst>
                <a:ext uri="{FF2B5EF4-FFF2-40B4-BE49-F238E27FC236}">
                  <a16:creationId xmlns="" xmlns:a16="http://schemas.microsoft.com/office/drawing/2014/main" id="{118F49E5-70C6-4139-856E-6C0FC5CDE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78387" y="2856990"/>
              <a:ext cx="764775" cy="1136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그림 14">
              <a:extLst>
                <a:ext uri="{FF2B5EF4-FFF2-40B4-BE49-F238E27FC236}">
                  <a16:creationId xmlns="" xmlns:a16="http://schemas.microsoft.com/office/drawing/2014/main" id="{4FE59B08-D4F3-44D5-9205-4A94F662B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06237" y="2854432"/>
              <a:ext cx="766496" cy="113935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D30C4FB4-5C0F-42FC-86CC-95CBC32C6B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744" y="1391086"/>
            <a:ext cx="1467390" cy="2181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54A0EF39-5FE3-4D85-910A-CE486A1F9A8A}"/>
              </a:ext>
            </a:extLst>
          </p:cNvPr>
          <p:cNvSpPr/>
          <p:nvPr/>
        </p:nvSpPr>
        <p:spPr>
          <a:xfrm>
            <a:off x="5989446" y="6018847"/>
            <a:ext cx="568937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* 게임보드,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게임말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카드 5장,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게임말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5개 </a:t>
            </a:r>
          </a:p>
        </p:txBody>
      </p:sp>
      <p:grpSp>
        <p:nvGrpSpPr>
          <p:cNvPr id="34" name="그룹 33">
            <a:extLst>
              <a:ext uri="{FF2B5EF4-FFF2-40B4-BE49-F238E27FC236}">
                <a16:creationId xmlns="" xmlns:a16="http://schemas.microsoft.com/office/drawing/2014/main" id="{1F86AB18-BFC7-4851-AB20-21342CCB83E8}"/>
              </a:ext>
            </a:extLst>
          </p:cNvPr>
          <p:cNvGrpSpPr/>
          <p:nvPr/>
        </p:nvGrpSpPr>
        <p:grpSpPr>
          <a:xfrm>
            <a:off x="5109562" y="998144"/>
            <a:ext cx="6521460" cy="1978373"/>
            <a:chOff x="2106268" y="4109612"/>
            <a:chExt cx="7209722" cy="2187166"/>
          </a:xfrm>
        </p:grpSpPr>
        <p:pic>
          <p:nvPicPr>
            <p:cNvPr id="21" name="그림 20">
              <a:extLst>
                <a:ext uri="{FF2B5EF4-FFF2-40B4-BE49-F238E27FC236}">
                  <a16:creationId xmlns="" xmlns:a16="http://schemas.microsoft.com/office/drawing/2014/main" id="{039118CF-8E02-4386-9804-554E9A84A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06268" y="4109612"/>
              <a:ext cx="1467390" cy="21812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" name="그림 29">
              <a:extLst>
                <a:ext uri="{FF2B5EF4-FFF2-40B4-BE49-F238E27FC236}">
                  <a16:creationId xmlns="" xmlns:a16="http://schemas.microsoft.com/office/drawing/2014/main" id="{33E89935-FD2A-4B05-993E-B0D9AB68D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28236" y="4115574"/>
              <a:ext cx="1467390" cy="21812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1" name="그림 30">
              <a:extLst>
                <a:ext uri="{FF2B5EF4-FFF2-40B4-BE49-F238E27FC236}">
                  <a16:creationId xmlns="" xmlns:a16="http://schemas.microsoft.com/office/drawing/2014/main" id="{A8D4FA67-F01C-4609-B337-3D913EB2F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54723" y="4115574"/>
              <a:ext cx="1467390" cy="21812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2" name="그림 31">
              <a:extLst>
                <a:ext uri="{FF2B5EF4-FFF2-40B4-BE49-F238E27FC236}">
                  <a16:creationId xmlns="" xmlns:a16="http://schemas.microsoft.com/office/drawing/2014/main" id="{E7BBA815-F1E0-4F6A-984F-9C9ADA5C3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381210" y="4115575"/>
              <a:ext cx="1467390" cy="21812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3" name="그림 32">
              <a:extLst>
                <a:ext uri="{FF2B5EF4-FFF2-40B4-BE49-F238E27FC236}">
                  <a16:creationId xmlns="" xmlns:a16="http://schemas.microsoft.com/office/drawing/2014/main" id="{0D36D8C1-B153-42BA-82D5-F882ECE88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48600" y="4115576"/>
              <a:ext cx="1467390" cy="21812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35" name="그림 34">
            <a:extLst>
              <a:ext uri="{FF2B5EF4-FFF2-40B4-BE49-F238E27FC236}">
                <a16:creationId xmlns="" xmlns:a16="http://schemas.microsoft.com/office/drawing/2014/main" id="{59B26BC1-A3A5-419E-B9D7-33064B6F8D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32" b="89924" l="6393" r="90000">
                        <a14:foregroundMark x1="35738" y1="20532" x2="35738" y2="20532"/>
                        <a14:foregroundMark x1="48689" y1="9886" x2="48689" y2="9886"/>
                        <a14:foregroundMark x1="48689" y1="9886" x2="48689" y2="9886"/>
                        <a14:foregroundMark x1="47213" y1="9125" x2="47213" y2="9125"/>
                        <a14:foregroundMark x1="47213" y1="9125" x2="47213" y2="9125"/>
                        <a14:foregroundMark x1="40656" y1="11787" x2="40656" y2="11787"/>
                        <a14:foregroundMark x1="38033" y1="13688" x2="38033" y2="13688"/>
                        <a14:foregroundMark x1="33443" y1="17110" x2="31148" y2="18631"/>
                        <a14:foregroundMark x1="24262" y1="22624" x2="22951" y2="24144"/>
                        <a14:foregroundMark x1="18361" y1="30418" x2="18033" y2="33080"/>
                        <a14:foregroundMark x1="18033" y1="36882" x2="17869" y2="39354"/>
                        <a14:foregroundMark x1="16721" y1="44867" x2="16721" y2="44867"/>
                        <a14:foregroundMark x1="16393" y1="49049" x2="16393" y2="49049"/>
                        <a14:foregroundMark x1="16393" y1="49430" x2="16393" y2="49430"/>
                        <a14:foregroundMark x1="16066" y1="50000" x2="72459" y2="69202"/>
                        <a14:foregroundMark x1="72459" y1="69202" x2="77869" y2="54373"/>
                        <a14:foregroundMark x1="77869" y1="54373" x2="75574" y2="40304"/>
                        <a14:foregroundMark x1="75574" y1="40304" x2="62295" y2="25475"/>
                        <a14:foregroundMark x1="62295" y1="25475" x2="54098" y2="23764"/>
                        <a14:foregroundMark x1="54098" y1="23764" x2="32131" y2="26426"/>
                        <a14:foregroundMark x1="48033" y1="4943" x2="56557" y2="6844"/>
                        <a14:foregroundMark x1="56557" y1="6844" x2="58361" y2="8365"/>
                        <a14:foregroundMark x1="57049" y1="4373" x2="47049" y2="3802"/>
                        <a14:foregroundMark x1="47049" y1="3802" x2="52459" y2="3422"/>
                        <a14:foregroundMark x1="9836" y1="27947" x2="5738" y2="37643"/>
                        <a14:foregroundMark x1="5738" y1="37643" x2="6393" y2="48099"/>
                        <a14:foregroundMark x1="6393" y1="48099" x2="6721" y2="48479"/>
                        <a14:foregroundMark x1="21148" y1="85171" x2="32459" y2="87072"/>
                        <a14:foregroundMark x1="32459" y1="87072" x2="54754" y2="86312"/>
                        <a14:foregroundMark x1="54754" y1="86312" x2="63934" y2="86312"/>
                        <a14:foregroundMark x1="63934" y1="86312" x2="71148" y2="80038"/>
                        <a14:foregroundMark x1="71148" y1="80038" x2="84590" y2="49620"/>
                        <a14:foregroundMark x1="84590" y1="49620" x2="85410" y2="406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3016" y="3374555"/>
            <a:ext cx="3649629" cy="3147057"/>
          </a:xfrm>
          <a:prstGeom prst="rect">
            <a:avLst/>
          </a:prstGeom>
        </p:spPr>
      </p:pic>
      <p:sp>
        <p:nvSpPr>
          <p:cNvPr id="44" name="직사각형 43">
            <a:extLst>
              <a:ext uri="{FF2B5EF4-FFF2-40B4-BE49-F238E27FC236}">
                <a16:creationId xmlns="" xmlns:a16="http://schemas.microsoft.com/office/drawing/2014/main" id="{C3823F03-409C-444B-93B8-1B6FDBADCF49}"/>
              </a:ext>
            </a:extLst>
          </p:cNvPr>
          <p:cNvSpPr/>
          <p:nvPr/>
        </p:nvSpPr>
        <p:spPr>
          <a:xfrm>
            <a:off x="7459399" y="3088162"/>
            <a:ext cx="2749471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나무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종 각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장씩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2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7"/>
    </mc:Choice>
    <mc:Fallback xmlns="">
      <p:transition spd="slow" advTm="997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23C81727-B309-45AB-9849-574973545673}"/>
              </a:ext>
            </a:extLst>
          </p:cNvPr>
          <p:cNvGrpSpPr/>
          <p:nvPr/>
        </p:nvGrpSpPr>
        <p:grpSpPr>
          <a:xfrm>
            <a:off x="6913056" y="1052736"/>
            <a:ext cx="4545223" cy="4330561"/>
            <a:chOff x="6201495" y="736915"/>
            <a:chExt cx="6085937" cy="5798510"/>
          </a:xfrm>
        </p:grpSpPr>
        <p:pic>
          <p:nvPicPr>
            <p:cNvPr id="19" name="그림 18">
              <a:extLst>
                <a:ext uri="{FF2B5EF4-FFF2-40B4-BE49-F238E27FC236}">
                  <a16:creationId xmlns="" xmlns:a16="http://schemas.microsoft.com/office/drawing/2014/main" id="{D0458CBE-E29F-41ED-AC0A-DDDA07894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232" b="89924" l="6393" r="90000">
                          <a14:foregroundMark x1="35738" y1="20532" x2="35738" y2="20532"/>
                          <a14:foregroundMark x1="48689" y1="9886" x2="48689" y2="9886"/>
                          <a14:foregroundMark x1="48689" y1="9886" x2="48689" y2="9886"/>
                          <a14:foregroundMark x1="47213" y1="9125" x2="47213" y2="9125"/>
                          <a14:foregroundMark x1="47213" y1="9125" x2="47213" y2="9125"/>
                          <a14:foregroundMark x1="40656" y1="11787" x2="40656" y2="11787"/>
                          <a14:foregroundMark x1="38033" y1="13688" x2="38033" y2="13688"/>
                          <a14:foregroundMark x1="33443" y1="17110" x2="31148" y2="18631"/>
                          <a14:foregroundMark x1="24262" y1="22624" x2="22951" y2="24144"/>
                          <a14:foregroundMark x1="18361" y1="30418" x2="18033" y2="33080"/>
                          <a14:foregroundMark x1="18033" y1="36882" x2="17869" y2="39354"/>
                          <a14:foregroundMark x1="16721" y1="44867" x2="16721" y2="44867"/>
                          <a14:foregroundMark x1="16393" y1="49049" x2="16393" y2="49049"/>
                          <a14:foregroundMark x1="16393" y1="49430" x2="16393" y2="49430"/>
                          <a14:foregroundMark x1="16066" y1="50000" x2="72459" y2="69202"/>
                          <a14:foregroundMark x1="72459" y1="69202" x2="77869" y2="54373"/>
                          <a14:foregroundMark x1="77869" y1="54373" x2="75574" y2="40304"/>
                          <a14:foregroundMark x1="75574" y1="40304" x2="62295" y2="25475"/>
                          <a14:foregroundMark x1="62295" y1="25475" x2="54098" y2="23764"/>
                          <a14:foregroundMark x1="54098" y1="23764" x2="32131" y2="26426"/>
                          <a14:foregroundMark x1="48033" y1="4943" x2="56557" y2="6844"/>
                          <a14:foregroundMark x1="56557" y1="6844" x2="58361" y2="8365"/>
                          <a14:foregroundMark x1="57049" y1="4373" x2="47049" y2="3802"/>
                          <a14:foregroundMark x1="47049" y1="3802" x2="52459" y2="3422"/>
                          <a14:foregroundMark x1="9836" y1="27947" x2="5738" y2="37643"/>
                          <a14:foregroundMark x1="5738" y1="37643" x2="6393" y2="48099"/>
                          <a14:foregroundMark x1="6393" y1="48099" x2="6721" y2="48479"/>
                          <a14:foregroundMark x1="21148" y1="85171" x2="32459" y2="87072"/>
                          <a14:foregroundMark x1="32459" y1="87072" x2="54754" y2="86312"/>
                          <a14:foregroundMark x1="54754" y1="86312" x2="63934" y2="86312"/>
                          <a14:foregroundMark x1="63934" y1="86312" x2="71148" y2="80038"/>
                          <a14:foregroundMark x1="71148" y1="80038" x2="84590" y2="49620"/>
                          <a14:foregroundMark x1="84590" y1="49620" x2="85410" y2="406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57484" y="1940706"/>
              <a:ext cx="3649629" cy="3147057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="" xmlns:a16="http://schemas.microsoft.com/office/drawing/2014/main" id="{AA2F18DC-91DF-48AE-935E-283075A7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115125">
              <a:off x="6856805" y="3790489"/>
              <a:ext cx="614239" cy="9130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그림 21">
              <a:extLst>
                <a:ext uri="{FF2B5EF4-FFF2-40B4-BE49-F238E27FC236}">
                  <a16:creationId xmlns="" xmlns:a16="http://schemas.microsoft.com/office/drawing/2014/main" id="{7BADE024-270C-4976-B70B-FD1B5A1D9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13396" y="5065793"/>
              <a:ext cx="537803" cy="7994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그림 22">
              <a:extLst>
                <a:ext uri="{FF2B5EF4-FFF2-40B4-BE49-F238E27FC236}">
                  <a16:creationId xmlns="" xmlns:a16="http://schemas.microsoft.com/office/drawing/2014/main" id="{46BEC5D3-7499-47E1-B579-EBE199BEB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3294873">
              <a:off x="10318428" y="1539675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그림 23">
              <a:extLst>
                <a:ext uri="{FF2B5EF4-FFF2-40B4-BE49-F238E27FC236}">
                  <a16:creationId xmlns="" xmlns:a16="http://schemas.microsoft.com/office/drawing/2014/main" id="{FE36A08A-9EDE-4DA6-98B3-7EE932D49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115125">
              <a:off x="6617932" y="3889585"/>
              <a:ext cx="614239" cy="9130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그림 24">
              <a:extLst>
                <a:ext uri="{FF2B5EF4-FFF2-40B4-BE49-F238E27FC236}">
                  <a16:creationId xmlns="" xmlns:a16="http://schemas.microsoft.com/office/drawing/2014/main" id="{273629A7-BA67-4C5C-8DE3-EDEAF653A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115125">
              <a:off x="6350893" y="4033601"/>
              <a:ext cx="614239" cy="9130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그림 26">
              <a:extLst>
                <a:ext uri="{FF2B5EF4-FFF2-40B4-BE49-F238E27FC236}">
                  <a16:creationId xmlns="" xmlns:a16="http://schemas.microsoft.com/office/drawing/2014/main" id="{080FE8EF-999B-4CC3-A3A4-32D01C6CF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31601" y="5336300"/>
              <a:ext cx="537803" cy="7994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그림 27">
              <a:extLst>
                <a:ext uri="{FF2B5EF4-FFF2-40B4-BE49-F238E27FC236}">
                  <a16:creationId xmlns="" xmlns:a16="http://schemas.microsoft.com/office/drawing/2014/main" id="{A4ED6FA0-9180-4D9D-AE01-ACBC3A1D0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6376" y="5736008"/>
              <a:ext cx="537803" cy="7994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그림 29">
              <a:extLst>
                <a:ext uri="{FF2B5EF4-FFF2-40B4-BE49-F238E27FC236}">
                  <a16:creationId xmlns="" xmlns:a16="http://schemas.microsoft.com/office/drawing/2014/main" id="{4692C675-6DAF-4B33-A99F-3C2937461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284836">
              <a:off x="10723023" y="4093826"/>
              <a:ext cx="617260" cy="91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3" name="그림 32">
              <a:extLst>
                <a:ext uri="{FF2B5EF4-FFF2-40B4-BE49-F238E27FC236}">
                  <a16:creationId xmlns="" xmlns:a16="http://schemas.microsoft.com/office/drawing/2014/main" id="{A3FE6141-E8CE-40C6-BB6E-22633393E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284836">
              <a:off x="10993782" y="4277625"/>
              <a:ext cx="617260" cy="91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8" name="그림 37">
              <a:extLst>
                <a:ext uri="{FF2B5EF4-FFF2-40B4-BE49-F238E27FC236}">
                  <a16:creationId xmlns="" xmlns:a16="http://schemas.microsoft.com/office/drawing/2014/main" id="{1834F1F4-733E-4D9F-98AB-43BC35188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284836">
              <a:off x="11237937" y="4483954"/>
              <a:ext cx="617260" cy="91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9" name="그림 38">
              <a:extLst>
                <a:ext uri="{FF2B5EF4-FFF2-40B4-BE49-F238E27FC236}">
                  <a16:creationId xmlns="" xmlns:a16="http://schemas.microsoft.com/office/drawing/2014/main" id="{127202D3-0B38-44CC-A1CA-1CB764E71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284836">
              <a:off x="11520039" y="4690283"/>
              <a:ext cx="617260" cy="91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1" name="그림 40">
              <a:extLst>
                <a:ext uri="{FF2B5EF4-FFF2-40B4-BE49-F238E27FC236}">
                  <a16:creationId xmlns="" xmlns:a16="http://schemas.microsoft.com/office/drawing/2014/main" id="{99D48F0D-139F-4338-8267-5E1276500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7669447">
              <a:off x="7613817" y="1488550"/>
              <a:ext cx="564086" cy="838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2" name="그림 41">
              <a:extLst>
                <a:ext uri="{FF2B5EF4-FFF2-40B4-BE49-F238E27FC236}">
                  <a16:creationId xmlns="" xmlns:a16="http://schemas.microsoft.com/office/drawing/2014/main" id="{5DCEBF3B-0545-42F9-8589-0D47C0787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7669447">
              <a:off x="7359809" y="1272926"/>
              <a:ext cx="564086" cy="838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3" name="그림 42">
              <a:extLst>
                <a:ext uri="{FF2B5EF4-FFF2-40B4-BE49-F238E27FC236}">
                  <a16:creationId xmlns="" xmlns:a16="http://schemas.microsoft.com/office/drawing/2014/main" id="{08E5F56B-7C34-48EB-9BA0-B977DBE43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7669447">
              <a:off x="7120140" y="1031341"/>
              <a:ext cx="564086" cy="838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4" name="그림 43">
              <a:extLst>
                <a:ext uri="{FF2B5EF4-FFF2-40B4-BE49-F238E27FC236}">
                  <a16:creationId xmlns="" xmlns:a16="http://schemas.microsoft.com/office/drawing/2014/main" id="{F0154D2C-C333-4B0B-9B8C-6F9BCED10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7669447">
              <a:off x="6855690" y="865053"/>
              <a:ext cx="564086" cy="838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6" name="그림 45">
              <a:extLst>
                <a:ext uri="{FF2B5EF4-FFF2-40B4-BE49-F238E27FC236}">
                  <a16:creationId xmlns="" xmlns:a16="http://schemas.microsoft.com/office/drawing/2014/main" id="{17155EB8-F5B7-40A1-9DC7-0A2C0D314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3294873">
              <a:off x="10580537" y="1355875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7" name="그림 46">
              <a:extLst>
                <a:ext uri="{FF2B5EF4-FFF2-40B4-BE49-F238E27FC236}">
                  <a16:creationId xmlns="" xmlns:a16="http://schemas.microsoft.com/office/drawing/2014/main" id="{05BFDA11-2392-4D07-9D8F-3707D6F8F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3294873">
              <a:off x="10788154" y="1165537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8" name="그림 47">
              <a:extLst>
                <a:ext uri="{FF2B5EF4-FFF2-40B4-BE49-F238E27FC236}">
                  <a16:creationId xmlns="" xmlns:a16="http://schemas.microsoft.com/office/drawing/2014/main" id="{7341AA47-C55B-467C-BDD0-237A53863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3294873">
              <a:off x="10944200" y="986945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9" name="그림 48">
              <a:extLst>
                <a:ext uri="{FF2B5EF4-FFF2-40B4-BE49-F238E27FC236}">
                  <a16:creationId xmlns="" xmlns:a16="http://schemas.microsoft.com/office/drawing/2014/main" id="{C4ACBB0A-445F-4F6F-9219-55C2D5493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3294873">
              <a:off x="11179999" y="736915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0" name="직사각형 9"/>
          <p:cNvSpPr/>
          <p:nvPr/>
        </p:nvSpPr>
        <p:spPr>
          <a:xfrm>
            <a:off x="1446895" y="468331"/>
            <a:ext cx="2016224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게임 진행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298" y="5858351"/>
            <a:ext cx="2377071" cy="607757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=""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" y="555903"/>
            <a:ext cx="715725" cy="715725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F0948E11-6A87-4EEB-939C-D1D81AC005EF}"/>
              </a:ext>
            </a:extLst>
          </p:cNvPr>
          <p:cNvSpPr/>
          <p:nvPr/>
        </p:nvSpPr>
        <p:spPr>
          <a:xfrm>
            <a:off x="572850" y="1865321"/>
            <a:ext cx="74309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1. 카드 내려 놓기 </a:t>
            </a:r>
          </a:p>
          <a:p>
            <a:pPr algn="l"/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내 차례에 아래 중 한 가지 종류의 카드를 내려 놓습니다. </a:t>
            </a:r>
          </a:p>
          <a:p>
            <a:pPr algn="l"/>
            <a:endParaRPr lang="ko-KR" altLang="en-US" sz="2000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7" name="그림 56">
            <a:extLst>
              <a:ext uri="{FF2B5EF4-FFF2-40B4-BE49-F238E27FC236}">
                <a16:creationId xmlns="" xmlns:a16="http://schemas.microsoft.com/office/drawing/2014/main" id="{A1157F4B-D789-4F83-A80B-0EB06D091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1850" y="2718427"/>
            <a:ext cx="1285998" cy="1911572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="" xmlns:a16="http://schemas.microsoft.com/office/drawing/2014/main" id="{9EEA914A-6C80-40CE-BD0C-697E6009C1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8142" y="2745987"/>
            <a:ext cx="1292818" cy="1921710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="" xmlns:a16="http://schemas.microsoft.com/office/drawing/2014/main" id="{08063BBE-2DC4-45A4-BD93-C79113EBB7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4851" y="2769763"/>
            <a:ext cx="1276823" cy="1897934"/>
          </a:xfrm>
          <a:prstGeom prst="rect">
            <a:avLst/>
          </a:prstGeom>
        </p:spPr>
      </p:pic>
      <p:sp>
        <p:nvSpPr>
          <p:cNvPr id="69" name="직사각형 68">
            <a:extLst>
              <a:ext uri="{FF2B5EF4-FFF2-40B4-BE49-F238E27FC236}">
                <a16:creationId xmlns="" xmlns:a16="http://schemas.microsoft.com/office/drawing/2014/main" id="{00F0F75B-160A-4AA1-8269-6B836F9AEAE4}"/>
              </a:ext>
            </a:extLst>
          </p:cNvPr>
          <p:cNvSpPr/>
          <p:nvPr/>
        </p:nvSpPr>
        <p:spPr>
          <a:xfrm>
            <a:off x="3463119" y="4788569"/>
            <a:ext cx="1311160" cy="344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동물카드</a:t>
            </a:r>
          </a:p>
        </p:txBody>
      </p:sp>
      <p:sp>
        <p:nvSpPr>
          <p:cNvPr id="70" name="직사각형 69">
            <a:extLst>
              <a:ext uri="{FF2B5EF4-FFF2-40B4-BE49-F238E27FC236}">
                <a16:creationId xmlns="" xmlns:a16="http://schemas.microsoft.com/office/drawing/2014/main" id="{0EC1C16A-7AC8-414D-A50D-6DFEAAA8B3AF}"/>
              </a:ext>
            </a:extLst>
          </p:cNvPr>
          <p:cNvSpPr/>
          <p:nvPr/>
        </p:nvSpPr>
        <p:spPr>
          <a:xfrm>
            <a:off x="1195357" y="4788569"/>
            <a:ext cx="1755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나무카드</a:t>
            </a:r>
          </a:p>
        </p:txBody>
      </p:sp>
      <p:sp>
        <p:nvSpPr>
          <p:cNvPr id="71" name="직사각형 70">
            <a:extLst>
              <a:ext uri="{FF2B5EF4-FFF2-40B4-BE49-F238E27FC236}">
                <a16:creationId xmlns="" xmlns:a16="http://schemas.microsoft.com/office/drawing/2014/main" id="{66158D52-D1BB-46B6-8E3A-E928C9C3F200}"/>
              </a:ext>
            </a:extLst>
          </p:cNvPr>
          <p:cNvSpPr/>
          <p:nvPr/>
        </p:nvSpPr>
        <p:spPr>
          <a:xfrm>
            <a:off x="5135751" y="4788569"/>
            <a:ext cx="2056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3)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삼림감시원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카드</a:t>
            </a:r>
          </a:p>
        </p:txBody>
      </p:sp>
    </p:spTree>
    <p:extLst>
      <p:ext uri="{BB962C8B-B14F-4D97-AF65-F5344CB8AC3E}">
        <p14:creationId xmlns:p14="http://schemas.microsoft.com/office/powerpoint/2010/main" val="18507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446894" y="468331"/>
            <a:ext cx="4437344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게임 진행 </a:t>
            </a:r>
            <a:endParaRPr lang="en-US" altLang="ko-KR" sz="3300" dirty="0">
              <a:latin typeface="HY헤드라인M" pitchFamily="18" charset="-127"/>
              <a:ea typeface="HY헤드라인M" pitchFamily="18" charset="-127"/>
            </a:endParaRPr>
          </a:p>
          <a:p>
            <a:pPr algn="l" fontAlgn="ctr">
              <a:lnSpc>
                <a:spcPct val="140000"/>
              </a:lnSpc>
            </a:pPr>
            <a:r>
              <a:rPr lang="en-US" altLang="ko-KR" sz="3300" dirty="0"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나무카드 내려놓기 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298" y="5858351"/>
            <a:ext cx="2377071" cy="607757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=""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" y="555903"/>
            <a:ext cx="715725" cy="71572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102BE699-C78A-45B3-B981-8B9AA4615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52864">
            <a:off x="5178449" y="4989018"/>
            <a:ext cx="707755" cy="1052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그림 44">
            <a:extLst>
              <a:ext uri="{FF2B5EF4-FFF2-40B4-BE49-F238E27FC236}">
                <a16:creationId xmlns="" xmlns:a16="http://schemas.microsoft.com/office/drawing/2014/main" id="{3F41FED9-0EDE-4F1A-B018-4EE6BBD8F2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22251">
            <a:off x="5743464" y="4926501"/>
            <a:ext cx="777930" cy="1156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27293C1D-B3DE-46AF-A7C2-540593F535B8}"/>
              </a:ext>
            </a:extLst>
          </p:cNvPr>
          <p:cNvGrpSpPr/>
          <p:nvPr/>
        </p:nvGrpSpPr>
        <p:grpSpPr>
          <a:xfrm>
            <a:off x="7488662" y="728878"/>
            <a:ext cx="4094193" cy="3900832"/>
            <a:chOff x="5071393" y="667226"/>
            <a:chExt cx="6085937" cy="5798510"/>
          </a:xfrm>
        </p:grpSpPr>
        <p:pic>
          <p:nvPicPr>
            <p:cNvPr id="19" name="그림 18">
              <a:extLst>
                <a:ext uri="{FF2B5EF4-FFF2-40B4-BE49-F238E27FC236}">
                  <a16:creationId xmlns="" xmlns:a16="http://schemas.microsoft.com/office/drawing/2014/main" id="{D0458CBE-E29F-41ED-AC0A-DDDA07894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32" b="89924" l="6393" r="90000">
                          <a14:foregroundMark x1="35738" y1="20532" x2="35738" y2="20532"/>
                          <a14:foregroundMark x1="48689" y1="9886" x2="48689" y2="9886"/>
                          <a14:foregroundMark x1="48689" y1="9886" x2="48689" y2="9886"/>
                          <a14:foregroundMark x1="47213" y1="9125" x2="47213" y2="9125"/>
                          <a14:foregroundMark x1="47213" y1="9125" x2="47213" y2="9125"/>
                          <a14:foregroundMark x1="40656" y1="11787" x2="40656" y2="11787"/>
                          <a14:foregroundMark x1="38033" y1="13688" x2="38033" y2="13688"/>
                          <a14:foregroundMark x1="33443" y1="17110" x2="31148" y2="18631"/>
                          <a14:foregroundMark x1="24262" y1="22624" x2="22951" y2="24144"/>
                          <a14:foregroundMark x1="18361" y1="30418" x2="18033" y2="33080"/>
                          <a14:foregroundMark x1="18033" y1="36882" x2="17869" y2="39354"/>
                          <a14:foregroundMark x1="16721" y1="44867" x2="16721" y2="44867"/>
                          <a14:foregroundMark x1="16393" y1="49049" x2="16393" y2="49049"/>
                          <a14:foregroundMark x1="16393" y1="49430" x2="16393" y2="49430"/>
                          <a14:foregroundMark x1="16066" y1="50000" x2="72459" y2="69202"/>
                          <a14:foregroundMark x1="72459" y1="69202" x2="77869" y2="54373"/>
                          <a14:foregroundMark x1="77869" y1="54373" x2="75574" y2="40304"/>
                          <a14:foregroundMark x1="75574" y1="40304" x2="62295" y2="25475"/>
                          <a14:foregroundMark x1="62295" y1="25475" x2="54098" y2="23764"/>
                          <a14:foregroundMark x1="54098" y1="23764" x2="32131" y2="26426"/>
                          <a14:foregroundMark x1="48033" y1="4943" x2="56557" y2="6844"/>
                          <a14:foregroundMark x1="56557" y1="6844" x2="58361" y2="8365"/>
                          <a14:foregroundMark x1="57049" y1="4373" x2="47049" y2="3802"/>
                          <a14:foregroundMark x1="47049" y1="3802" x2="52459" y2="3422"/>
                          <a14:foregroundMark x1="9836" y1="27947" x2="5738" y2="37643"/>
                          <a14:foregroundMark x1="5738" y1="37643" x2="6393" y2="48099"/>
                          <a14:foregroundMark x1="6393" y1="48099" x2="6721" y2="48479"/>
                          <a14:foregroundMark x1="21148" y1="85171" x2="32459" y2="87072"/>
                          <a14:foregroundMark x1="32459" y1="87072" x2="54754" y2="86312"/>
                          <a14:foregroundMark x1="54754" y1="86312" x2="63934" y2="86312"/>
                          <a14:foregroundMark x1="63934" y1="86312" x2="71148" y2="80038"/>
                          <a14:foregroundMark x1="71148" y1="80038" x2="84590" y2="49620"/>
                          <a14:foregroundMark x1="84590" y1="49620" x2="85410" y2="406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27382" y="1871017"/>
              <a:ext cx="3649629" cy="3147057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="" xmlns:a16="http://schemas.microsoft.com/office/drawing/2014/main" id="{AA2F18DC-91DF-48AE-935E-283075A7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115125">
              <a:off x="5726703" y="3720800"/>
              <a:ext cx="614239" cy="9130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그림 21">
              <a:extLst>
                <a:ext uri="{FF2B5EF4-FFF2-40B4-BE49-F238E27FC236}">
                  <a16:creationId xmlns="" xmlns:a16="http://schemas.microsoft.com/office/drawing/2014/main" id="{7BADE024-270C-4976-B70B-FD1B5A1D9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83294" y="4996104"/>
              <a:ext cx="537803" cy="7994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그림 22">
              <a:extLst>
                <a:ext uri="{FF2B5EF4-FFF2-40B4-BE49-F238E27FC236}">
                  <a16:creationId xmlns="" xmlns:a16="http://schemas.microsoft.com/office/drawing/2014/main" id="{46BEC5D3-7499-47E1-B579-EBE199BEB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3294873">
              <a:off x="9188326" y="1469986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그림 23">
              <a:extLst>
                <a:ext uri="{FF2B5EF4-FFF2-40B4-BE49-F238E27FC236}">
                  <a16:creationId xmlns="" xmlns:a16="http://schemas.microsoft.com/office/drawing/2014/main" id="{FE36A08A-9EDE-4DA6-98B3-7EE932D49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115125">
              <a:off x="5487830" y="3819896"/>
              <a:ext cx="614239" cy="9130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그림 24">
              <a:extLst>
                <a:ext uri="{FF2B5EF4-FFF2-40B4-BE49-F238E27FC236}">
                  <a16:creationId xmlns="" xmlns:a16="http://schemas.microsoft.com/office/drawing/2014/main" id="{273629A7-BA67-4C5C-8DE3-EDEAF653A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115125">
              <a:off x="5220791" y="3963912"/>
              <a:ext cx="614239" cy="9130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그림 26">
              <a:extLst>
                <a:ext uri="{FF2B5EF4-FFF2-40B4-BE49-F238E27FC236}">
                  <a16:creationId xmlns="" xmlns:a16="http://schemas.microsoft.com/office/drawing/2014/main" id="{080FE8EF-999B-4CC3-A3A4-32D01C6CF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01499" y="5266611"/>
              <a:ext cx="537803" cy="7994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그림 27">
              <a:extLst>
                <a:ext uri="{FF2B5EF4-FFF2-40B4-BE49-F238E27FC236}">
                  <a16:creationId xmlns="" xmlns:a16="http://schemas.microsoft.com/office/drawing/2014/main" id="{A4ED6FA0-9180-4D9D-AE01-ACBC3A1D0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76274" y="5666319"/>
              <a:ext cx="537803" cy="7994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그림 29">
              <a:extLst>
                <a:ext uri="{FF2B5EF4-FFF2-40B4-BE49-F238E27FC236}">
                  <a16:creationId xmlns="" xmlns:a16="http://schemas.microsoft.com/office/drawing/2014/main" id="{4692C675-6DAF-4B33-A99F-3C2937461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284836">
              <a:off x="9592921" y="4024137"/>
              <a:ext cx="617260" cy="91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3" name="그림 32">
              <a:extLst>
                <a:ext uri="{FF2B5EF4-FFF2-40B4-BE49-F238E27FC236}">
                  <a16:creationId xmlns="" xmlns:a16="http://schemas.microsoft.com/office/drawing/2014/main" id="{A3FE6141-E8CE-40C6-BB6E-22633393E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284836">
              <a:off x="9863680" y="4207936"/>
              <a:ext cx="617260" cy="91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8" name="그림 37">
              <a:extLst>
                <a:ext uri="{FF2B5EF4-FFF2-40B4-BE49-F238E27FC236}">
                  <a16:creationId xmlns="" xmlns:a16="http://schemas.microsoft.com/office/drawing/2014/main" id="{1834F1F4-733E-4D9F-98AB-43BC35188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284836">
              <a:off x="10107835" y="4414265"/>
              <a:ext cx="617260" cy="91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9" name="그림 38">
              <a:extLst>
                <a:ext uri="{FF2B5EF4-FFF2-40B4-BE49-F238E27FC236}">
                  <a16:creationId xmlns="" xmlns:a16="http://schemas.microsoft.com/office/drawing/2014/main" id="{127202D3-0B38-44CC-A1CA-1CB764E71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284836">
              <a:off x="10389937" y="4620594"/>
              <a:ext cx="617260" cy="91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1" name="그림 40">
              <a:extLst>
                <a:ext uri="{FF2B5EF4-FFF2-40B4-BE49-F238E27FC236}">
                  <a16:creationId xmlns="" xmlns:a16="http://schemas.microsoft.com/office/drawing/2014/main" id="{99D48F0D-139F-4338-8267-5E1276500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669447">
              <a:off x="6483715" y="1418861"/>
              <a:ext cx="564086" cy="838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2" name="그림 41">
              <a:extLst>
                <a:ext uri="{FF2B5EF4-FFF2-40B4-BE49-F238E27FC236}">
                  <a16:creationId xmlns="" xmlns:a16="http://schemas.microsoft.com/office/drawing/2014/main" id="{5DCEBF3B-0545-42F9-8589-0D47C0787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669447">
              <a:off x="6229707" y="1203237"/>
              <a:ext cx="564086" cy="838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3" name="그림 42">
              <a:extLst>
                <a:ext uri="{FF2B5EF4-FFF2-40B4-BE49-F238E27FC236}">
                  <a16:creationId xmlns="" xmlns:a16="http://schemas.microsoft.com/office/drawing/2014/main" id="{08E5F56B-7C34-48EB-9BA0-B977DBE43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669447">
              <a:off x="5990038" y="961652"/>
              <a:ext cx="564086" cy="838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4" name="그림 43">
              <a:extLst>
                <a:ext uri="{FF2B5EF4-FFF2-40B4-BE49-F238E27FC236}">
                  <a16:creationId xmlns="" xmlns:a16="http://schemas.microsoft.com/office/drawing/2014/main" id="{F0154D2C-C333-4B0B-9B8C-6F9BCED10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669447">
              <a:off x="5725588" y="795364"/>
              <a:ext cx="564086" cy="838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6" name="그림 45">
              <a:extLst>
                <a:ext uri="{FF2B5EF4-FFF2-40B4-BE49-F238E27FC236}">
                  <a16:creationId xmlns="" xmlns:a16="http://schemas.microsoft.com/office/drawing/2014/main" id="{17155EB8-F5B7-40A1-9DC7-0A2C0D314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3294873">
              <a:off x="9450435" y="1286186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7" name="그림 46">
              <a:extLst>
                <a:ext uri="{FF2B5EF4-FFF2-40B4-BE49-F238E27FC236}">
                  <a16:creationId xmlns="" xmlns:a16="http://schemas.microsoft.com/office/drawing/2014/main" id="{05BFDA11-2392-4D07-9D8F-3707D6F8F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3294873">
              <a:off x="9658052" y="1095848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8" name="그림 47">
              <a:extLst>
                <a:ext uri="{FF2B5EF4-FFF2-40B4-BE49-F238E27FC236}">
                  <a16:creationId xmlns="" xmlns:a16="http://schemas.microsoft.com/office/drawing/2014/main" id="{7341AA47-C55B-467C-BDD0-237A53863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3294873">
              <a:off x="9814098" y="917256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9" name="그림 48">
              <a:extLst>
                <a:ext uri="{FF2B5EF4-FFF2-40B4-BE49-F238E27FC236}">
                  <a16:creationId xmlns="" xmlns:a16="http://schemas.microsoft.com/office/drawing/2014/main" id="{C4ACBB0A-445F-4F6F-9219-55C2D5493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3294873">
              <a:off x="10049897" y="667226"/>
              <a:ext cx="579489" cy="861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51" name="그림 50">
            <a:extLst>
              <a:ext uri="{FF2B5EF4-FFF2-40B4-BE49-F238E27FC236}">
                <a16:creationId xmlns="" xmlns:a16="http://schemas.microsoft.com/office/drawing/2014/main" id="{F104D7BD-80F5-46A9-ABD8-5A34D525E6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23335">
            <a:off x="6366576" y="4960329"/>
            <a:ext cx="804101" cy="1195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6074794D-6A15-41B2-9036-D1B6280F5FBA}"/>
              </a:ext>
            </a:extLst>
          </p:cNvPr>
          <p:cNvSpPr/>
          <p:nvPr/>
        </p:nvSpPr>
        <p:spPr>
          <a:xfrm>
            <a:off x="551420" y="2368073"/>
            <a:ext cx="86200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1장 : 점수 없음</a:t>
            </a:r>
          </a:p>
          <a:p>
            <a:pPr algn="l"/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2장 : 1점 획득 / 사냥카드 또는 벌목카드를 놓거나 이동 가능</a:t>
            </a:r>
          </a:p>
          <a:p>
            <a:pPr algn="l"/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3장 : 3점 획득 / 도시개발카드를 놓거나 이동 가능</a:t>
            </a:r>
          </a:p>
          <a:p>
            <a:pPr algn="l"/>
            <a:endParaRPr lang="ko-KR" altLang="en-US" sz="2000" b="1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2장 이상 내려 놓을 경우, 점수를 얻고 공격 또는 방어가 가능합니다.</a:t>
            </a:r>
            <a:endParaRPr lang="en-US" altLang="ko-KR" sz="2000" b="1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점수를 획득하면 바로 자신의 말을 이동합니다. </a:t>
            </a:r>
          </a:p>
        </p:txBody>
      </p:sp>
      <p:pic>
        <p:nvPicPr>
          <p:cNvPr id="60" name="그림 59">
            <a:extLst>
              <a:ext uri="{FF2B5EF4-FFF2-40B4-BE49-F238E27FC236}">
                <a16:creationId xmlns="" xmlns:a16="http://schemas.microsoft.com/office/drawing/2014/main" id="{7E72B3CB-643B-4867-9DD7-2F46F363F9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1583" y="5074444"/>
            <a:ext cx="745142" cy="1107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" name="그림 60">
            <a:extLst>
              <a:ext uri="{FF2B5EF4-FFF2-40B4-BE49-F238E27FC236}">
                <a16:creationId xmlns="" xmlns:a16="http://schemas.microsoft.com/office/drawing/2014/main" id="{A1CB9276-3A23-492C-A2FD-B28A50A1D3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0148" y="5118232"/>
            <a:ext cx="745142" cy="1107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" name="그림 61">
            <a:extLst>
              <a:ext uri="{FF2B5EF4-FFF2-40B4-BE49-F238E27FC236}">
                <a16:creationId xmlns="" xmlns:a16="http://schemas.microsoft.com/office/drawing/2014/main" id="{C1236206-1378-429B-B09F-B4722D39BC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1511" y="5191992"/>
            <a:ext cx="745142" cy="1107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3" name="그림 62">
            <a:extLst>
              <a:ext uri="{FF2B5EF4-FFF2-40B4-BE49-F238E27FC236}">
                <a16:creationId xmlns="" xmlns:a16="http://schemas.microsoft.com/office/drawing/2014/main" id="{748D7A9A-3B80-4D5D-9A73-46B02E5E1B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3272" y="1208778"/>
            <a:ext cx="553284" cy="822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4" name="그림 63">
            <a:extLst>
              <a:ext uri="{FF2B5EF4-FFF2-40B4-BE49-F238E27FC236}">
                <a16:creationId xmlns="" xmlns:a16="http://schemas.microsoft.com/office/drawing/2014/main" id="{9076DB61-9608-43C8-A314-F8AC0BA938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6242" y="1226045"/>
            <a:ext cx="553283" cy="822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사각형: 둥근 모서리 5">
            <a:extLst>
              <a:ext uri="{FF2B5EF4-FFF2-40B4-BE49-F238E27FC236}">
                <a16:creationId xmlns="" xmlns:a16="http://schemas.microsoft.com/office/drawing/2014/main" id="{565146E3-7837-4898-B0A1-4A356AE23E58}"/>
              </a:ext>
            </a:extLst>
          </p:cNvPr>
          <p:cNvSpPr/>
          <p:nvPr/>
        </p:nvSpPr>
        <p:spPr>
          <a:xfrm>
            <a:off x="10252192" y="2154492"/>
            <a:ext cx="227872" cy="34609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말</a:t>
            </a:r>
          </a:p>
        </p:txBody>
      </p:sp>
      <p:pic>
        <p:nvPicPr>
          <p:cNvPr id="65" name="그림 64">
            <a:extLst>
              <a:ext uri="{FF2B5EF4-FFF2-40B4-BE49-F238E27FC236}">
                <a16:creationId xmlns="" xmlns:a16="http://schemas.microsoft.com/office/drawing/2014/main" id="{CA821861-0C9C-4541-AC8B-736A67341F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82695" y="1208778"/>
            <a:ext cx="520578" cy="773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사각형: 둥근 모서리 6">
            <a:extLst>
              <a:ext uri="{FF2B5EF4-FFF2-40B4-BE49-F238E27FC236}">
                <a16:creationId xmlns="" xmlns:a16="http://schemas.microsoft.com/office/drawing/2014/main" id="{EAF0DF98-0800-45D3-857F-8A050D3C49E7}"/>
              </a:ext>
            </a:extLst>
          </p:cNvPr>
          <p:cNvSpPr/>
          <p:nvPr/>
        </p:nvSpPr>
        <p:spPr>
          <a:xfrm>
            <a:off x="3975916" y="412091"/>
            <a:ext cx="2232248" cy="51361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2</a:t>
            </a:r>
            <a:r>
              <a:rPr lang="ko-KR" altLang="en-US" b="1" dirty="0">
                <a:solidFill>
                  <a:schemeClr val="tx1"/>
                </a:solidFill>
              </a:rPr>
              <a:t>장을 내린 경우</a:t>
            </a:r>
          </a:p>
        </p:txBody>
      </p:sp>
      <p:sp>
        <p:nvSpPr>
          <p:cNvPr id="67" name="사각형: 둥근 모서리 66">
            <a:extLst>
              <a:ext uri="{FF2B5EF4-FFF2-40B4-BE49-F238E27FC236}">
                <a16:creationId xmlns="" xmlns:a16="http://schemas.microsoft.com/office/drawing/2014/main" id="{A7658026-7505-45F7-8D4A-336097DE81F9}"/>
              </a:ext>
            </a:extLst>
          </p:cNvPr>
          <p:cNvSpPr/>
          <p:nvPr/>
        </p:nvSpPr>
        <p:spPr>
          <a:xfrm>
            <a:off x="3975916" y="404722"/>
            <a:ext cx="2727356" cy="51361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3</a:t>
            </a:r>
            <a:r>
              <a:rPr lang="ko-KR" altLang="en-US" b="1" dirty="0" smtClean="0">
                <a:solidFill>
                  <a:schemeClr val="tx1"/>
                </a:solidFill>
              </a:rPr>
              <a:t>장을 </a:t>
            </a:r>
            <a:r>
              <a:rPr lang="ko-KR" altLang="en-US" b="1" dirty="0">
                <a:solidFill>
                  <a:schemeClr val="tx1"/>
                </a:solidFill>
              </a:rPr>
              <a:t>내린 경우</a:t>
            </a:r>
          </a:p>
        </p:txBody>
      </p:sp>
      <p:sp>
        <p:nvSpPr>
          <p:cNvPr id="8" name="별: 꼭짓점 16개 7">
            <a:extLst>
              <a:ext uri="{FF2B5EF4-FFF2-40B4-BE49-F238E27FC236}">
                <a16:creationId xmlns="" xmlns:a16="http://schemas.microsoft.com/office/drawing/2014/main" id="{1B78B731-322E-405B-A622-02BA26A12267}"/>
              </a:ext>
            </a:extLst>
          </p:cNvPr>
          <p:cNvSpPr/>
          <p:nvPr/>
        </p:nvSpPr>
        <p:spPr>
          <a:xfrm>
            <a:off x="10588408" y="1911225"/>
            <a:ext cx="1224299" cy="803937"/>
          </a:xfrm>
          <a:prstGeom prst="star16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b="1" dirty="0">
                <a:solidFill>
                  <a:schemeClr val="tx1"/>
                </a:solidFill>
              </a:rPr>
              <a:t>+1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8" name="별: 꼭짓점 16개 67">
            <a:extLst>
              <a:ext uri="{FF2B5EF4-FFF2-40B4-BE49-F238E27FC236}">
                <a16:creationId xmlns="" xmlns:a16="http://schemas.microsoft.com/office/drawing/2014/main" id="{A09A2DCC-5D87-4CA4-9CF2-561C6F4EE4E3}"/>
              </a:ext>
            </a:extLst>
          </p:cNvPr>
          <p:cNvSpPr/>
          <p:nvPr/>
        </p:nvSpPr>
        <p:spPr>
          <a:xfrm>
            <a:off x="10420621" y="2761555"/>
            <a:ext cx="1224299" cy="803937"/>
          </a:xfrm>
          <a:prstGeom prst="star16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b="1" dirty="0">
                <a:solidFill>
                  <a:schemeClr val="tx1"/>
                </a:solidFill>
              </a:rPr>
              <a:t>+3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389 L 0.12044 -0.10602 " pathEditMode="relative" ptsTypes="AA"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1551 L 0.12552 -0.062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0.01065 L -0.00273 0.05741 " pathEditMode="relative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8 0.00255 L 0.36015 -0.0939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0949 L 0.13894 -0.0326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21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1389 L 0.11771 -0.1044 " pathEditMode="relative" ptsTypes="AA">
                                      <p:cBhvr>
                                        <p:cTn id="4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1365 L 0.12174 -0.05879 " pathEditMode="relative" ptsTypes="AA">
                                      <p:cBhvr>
                                        <p:cTn id="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204 L -0.00573 0.06343 L -0.01042 0.09537 L -0.01979 0.12176 " pathEditMode="relative" ptsTypes="AA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2731 L 0.39583 0.32731 " pathEditMode="relative" ptsTypes="AA">
                                      <p:cBhvr>
                                        <p:cTn id="6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67" grpId="0" animBg="1"/>
      <p:bldP spid="8" grpId="0" animBg="1"/>
      <p:bldP spid="8" grpId="1" animBg="1"/>
      <p:bldP spid="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1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1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1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1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창의체험문화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7961</TotalTime>
  <Words>511</Words>
  <Application>Microsoft Office PowerPoint</Application>
  <PresentationFormat>와이드스크린</PresentationFormat>
  <Paragraphs>108</Paragraphs>
  <Slides>14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HY견고딕</vt:lpstr>
      <vt:lpstr>HY헤드라인M</vt:lpstr>
      <vt:lpstr>SimHei</vt:lpstr>
      <vt:lpstr>굴림</vt:lpstr>
      <vt:lpstr>맑은 고딕</vt:lpstr>
      <vt:lpstr>Arial</vt:lpstr>
      <vt:lpstr>창의체험문화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</dc:creator>
  <cp:lastModifiedBy>Aurum-09</cp:lastModifiedBy>
  <cp:revision>581</cp:revision>
  <cp:lastPrinted>2017-09-28T08:59:11Z</cp:lastPrinted>
  <dcterms:created xsi:type="dcterms:W3CDTF">2011-11-17T08:01:04Z</dcterms:created>
  <dcterms:modified xsi:type="dcterms:W3CDTF">2019-12-20T02:39:36Z</dcterms:modified>
</cp:coreProperties>
</file>