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5"/>
  </p:notesMasterIdLst>
  <p:handoutMasterIdLst>
    <p:handoutMasterId r:id="rId16"/>
  </p:handoutMasterIdLst>
  <p:sldIdLst>
    <p:sldId id="380" r:id="rId2"/>
    <p:sldId id="367" r:id="rId3"/>
    <p:sldId id="352" r:id="rId4"/>
    <p:sldId id="390" r:id="rId5"/>
    <p:sldId id="396" r:id="rId6"/>
    <p:sldId id="397" r:id="rId7"/>
    <p:sldId id="398" r:id="rId8"/>
    <p:sldId id="399" r:id="rId9"/>
    <p:sldId id="400" r:id="rId10"/>
    <p:sldId id="401" r:id="rId11"/>
    <p:sldId id="403" r:id="rId12"/>
    <p:sldId id="402" r:id="rId13"/>
    <p:sldId id="371" r:id="rId14"/>
  </p:sldIdLst>
  <p:sldSz cx="12192000" cy="6858000"/>
  <p:notesSz cx="6797675" cy="9926638"/>
  <p:defaultTextStyle>
    <a:defPPr>
      <a:defRPr lang="ko-KR"/>
    </a:defPPr>
    <a:lvl1pPr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SimHei" pitchFamily="49" charset="-122"/>
        <a:ea typeface="굴림" charset="-127"/>
        <a:cs typeface="+mn-cs"/>
      </a:defRPr>
    </a:lvl1pPr>
    <a:lvl2pPr marL="4572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SimHei" pitchFamily="49" charset="-122"/>
        <a:ea typeface="굴림" charset="-127"/>
        <a:cs typeface="+mn-cs"/>
      </a:defRPr>
    </a:lvl2pPr>
    <a:lvl3pPr marL="9144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SimHei" pitchFamily="49" charset="-122"/>
        <a:ea typeface="굴림" charset="-127"/>
        <a:cs typeface="+mn-cs"/>
      </a:defRPr>
    </a:lvl3pPr>
    <a:lvl4pPr marL="13716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SimHei" pitchFamily="49" charset="-122"/>
        <a:ea typeface="굴림" charset="-127"/>
        <a:cs typeface="+mn-cs"/>
      </a:defRPr>
    </a:lvl4pPr>
    <a:lvl5pPr marL="18288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SimHei" pitchFamily="49" charset="-122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SimHei" pitchFamily="49" charset="-122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SimHei" pitchFamily="49" charset="-122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SimHei" pitchFamily="49" charset="-122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SimHei" pitchFamily="49" charset="-122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정민영" initials="정" lastIdx="1" clrIdx="0">
    <p:extLst>
      <p:ext uri="{19B8F6BF-5375-455C-9EA6-DF929625EA0E}">
        <p15:presenceInfo xmlns:p15="http://schemas.microsoft.com/office/powerpoint/2012/main" userId="정민영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6A11"/>
    <a:srgbClr val="31859C"/>
    <a:srgbClr val="9142A8"/>
    <a:srgbClr val="2E00C0"/>
    <a:srgbClr val="F68B16"/>
    <a:srgbClr val="710F88"/>
    <a:srgbClr val="FCF4E0"/>
    <a:srgbClr val="DEDBCC"/>
    <a:srgbClr val="C4BDAA"/>
    <a:srgbClr val="BAB5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21" autoAdjust="0"/>
    <p:restoredTop sz="92911" autoAdjust="0"/>
  </p:normalViewPr>
  <p:slideViewPr>
    <p:cSldViewPr>
      <p:cViewPr varScale="1">
        <p:scale>
          <a:sx n="59" d="100"/>
          <a:sy n="59" d="100"/>
        </p:scale>
        <p:origin x="19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BBF40-1731-49BB-A6BE-D01971EF1426}" type="datetimeFigureOut">
              <a:rPr lang="ko-KR" altLang="en-US" smtClean="0"/>
              <a:pPr/>
              <a:t>2019-12-24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65C1A-1331-4FD5-B9C4-71831718F66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9808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B7217-47D3-4223-B6C1-C120253D7DE0}" type="datetimeFigureOut">
              <a:rPr lang="ko-KR" altLang="en-US" smtClean="0"/>
              <a:t>2019-12-24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DF789-41F3-4E0C-949E-00FF1C1910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5567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DF789-41F3-4E0C-949E-00FF1C1910D4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793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포세일은 부동산 </a:t>
            </a:r>
            <a:r>
              <a:rPr lang="en-US" altLang="ko-KR" dirty="0"/>
              <a:t>1) </a:t>
            </a:r>
            <a:r>
              <a:rPr lang="ko-KR" altLang="en-US" dirty="0"/>
              <a:t>구매와 </a:t>
            </a:r>
            <a:r>
              <a:rPr lang="en-US" altLang="ko-KR" dirty="0"/>
              <a:t>2) </a:t>
            </a:r>
            <a:r>
              <a:rPr lang="ko-KR" altLang="en-US" dirty="0"/>
              <a:t>판매 두 가지 단계로 진행됩니다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DF789-41F3-4E0C-949E-00FF1C1910D4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6310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DF789-41F3-4E0C-949E-00FF1C1910D4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1940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DF789-41F3-4E0C-949E-00FF1C1910D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5505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포세일은 부동산 </a:t>
            </a:r>
            <a:r>
              <a:rPr lang="en-US" altLang="ko-KR" dirty="0"/>
              <a:t>1) </a:t>
            </a:r>
            <a:r>
              <a:rPr lang="ko-KR" altLang="en-US" dirty="0"/>
              <a:t>구매와 </a:t>
            </a:r>
            <a:r>
              <a:rPr lang="en-US" altLang="ko-KR" dirty="0"/>
              <a:t>2) </a:t>
            </a:r>
            <a:r>
              <a:rPr lang="ko-KR" altLang="en-US" dirty="0"/>
              <a:t>판매 두 가지 단계로 진행됩니다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DF789-41F3-4E0C-949E-00FF1C1910D4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1992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포세일은 부동산 </a:t>
            </a:r>
            <a:r>
              <a:rPr lang="en-US" altLang="ko-KR" dirty="0"/>
              <a:t>1) </a:t>
            </a:r>
            <a:r>
              <a:rPr lang="ko-KR" altLang="en-US" dirty="0"/>
              <a:t>구매와 </a:t>
            </a:r>
            <a:r>
              <a:rPr lang="en-US" altLang="ko-KR" dirty="0"/>
              <a:t>2) </a:t>
            </a:r>
            <a:r>
              <a:rPr lang="ko-KR" altLang="en-US" dirty="0"/>
              <a:t>판매 두 가지 단계로 진행됩니다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DF789-41F3-4E0C-949E-00FF1C1910D4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8469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포세일은 부동산 </a:t>
            </a:r>
            <a:r>
              <a:rPr lang="en-US" altLang="ko-KR" dirty="0"/>
              <a:t>1) </a:t>
            </a:r>
            <a:r>
              <a:rPr lang="ko-KR" altLang="en-US" dirty="0"/>
              <a:t>구매와 </a:t>
            </a:r>
            <a:r>
              <a:rPr lang="en-US" altLang="ko-KR" dirty="0"/>
              <a:t>2) </a:t>
            </a:r>
            <a:r>
              <a:rPr lang="ko-KR" altLang="en-US" dirty="0"/>
              <a:t>판매 두 가지 단계로 진행됩니다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DF789-41F3-4E0C-949E-00FF1C1910D4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6538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포세일은 부동산 </a:t>
            </a:r>
            <a:r>
              <a:rPr lang="en-US" altLang="ko-KR" dirty="0"/>
              <a:t>1) </a:t>
            </a:r>
            <a:r>
              <a:rPr lang="ko-KR" altLang="en-US" dirty="0"/>
              <a:t>구매와 </a:t>
            </a:r>
            <a:r>
              <a:rPr lang="en-US" altLang="ko-KR" dirty="0"/>
              <a:t>2) </a:t>
            </a:r>
            <a:r>
              <a:rPr lang="ko-KR" altLang="en-US" dirty="0"/>
              <a:t>판매 두 가지 단계로 진행됩니다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DF789-41F3-4E0C-949E-00FF1C1910D4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888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포세일은 부동산 </a:t>
            </a:r>
            <a:r>
              <a:rPr lang="en-US" altLang="ko-KR" dirty="0"/>
              <a:t>1) </a:t>
            </a:r>
            <a:r>
              <a:rPr lang="ko-KR" altLang="en-US" dirty="0"/>
              <a:t>구매와 </a:t>
            </a:r>
            <a:r>
              <a:rPr lang="en-US" altLang="ko-KR" dirty="0"/>
              <a:t>2) </a:t>
            </a:r>
            <a:r>
              <a:rPr lang="ko-KR" altLang="en-US" dirty="0"/>
              <a:t>판매 두 가지 단계로 진행됩니다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DF789-41F3-4E0C-949E-00FF1C1910D4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6640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포세일은 부동산 </a:t>
            </a:r>
            <a:r>
              <a:rPr lang="en-US" altLang="ko-KR" dirty="0"/>
              <a:t>1) </a:t>
            </a:r>
            <a:r>
              <a:rPr lang="ko-KR" altLang="en-US" dirty="0"/>
              <a:t>구매와 </a:t>
            </a:r>
            <a:r>
              <a:rPr lang="en-US" altLang="ko-KR" dirty="0"/>
              <a:t>2) </a:t>
            </a:r>
            <a:r>
              <a:rPr lang="ko-KR" altLang="en-US" dirty="0"/>
              <a:t>판매 두 가지 단계로 진행됩니다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DF789-41F3-4E0C-949E-00FF1C1910D4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847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포세일은 부동산 </a:t>
            </a:r>
            <a:r>
              <a:rPr lang="en-US" altLang="ko-KR" dirty="0"/>
              <a:t>1) </a:t>
            </a:r>
            <a:r>
              <a:rPr lang="ko-KR" altLang="en-US" dirty="0"/>
              <a:t>구매와 </a:t>
            </a:r>
            <a:r>
              <a:rPr lang="en-US" altLang="ko-KR" dirty="0"/>
              <a:t>2) </a:t>
            </a:r>
            <a:r>
              <a:rPr lang="ko-KR" altLang="en-US" dirty="0"/>
              <a:t>판매 두 가지 단계로 진행됩니다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DF789-41F3-4E0C-949E-00FF1C1910D4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0197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모서리가 둥근 직사각형 5"/>
          <p:cNvSpPr/>
          <p:nvPr userDrawn="1"/>
        </p:nvSpPr>
        <p:spPr>
          <a:xfrm>
            <a:off x="335360" y="260648"/>
            <a:ext cx="11521280" cy="64087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3C2A-DE9D-4150-BB08-9570F406D2E7}" type="datetimeFigureOut">
              <a:rPr lang="ko-KR" altLang="en-US" smtClean="0"/>
              <a:pPr/>
              <a:t>2019-12-24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C67F-B828-49AB-BE5C-2EDC20FCE9B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MJ\Documents\네이트온 받은 파일\PP바탕-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1771" cy="6858000"/>
          </a:xfrm>
          <a:prstGeom prst="rect">
            <a:avLst/>
          </a:prstGeom>
          <a:noFill/>
        </p:spPr>
      </p:pic>
      <p:pic>
        <p:nvPicPr>
          <p:cNvPr id="3" name="그림 2"/>
          <p:cNvPicPr>
            <a:picLocks noChangeAspect="1"/>
          </p:cNvPicPr>
          <p:nvPr userDrawn="1"/>
        </p:nvPicPr>
        <p:blipFill rotWithShape="1">
          <a:blip r:embed="rId3"/>
          <a:srcRect t="35047"/>
          <a:stretch/>
        </p:blipFill>
        <p:spPr>
          <a:xfrm>
            <a:off x="9936427" y="6236924"/>
            <a:ext cx="2220924" cy="576452"/>
          </a:xfrm>
          <a:prstGeom prst="rect">
            <a:avLst/>
          </a:prstGeom>
        </p:spPr>
      </p:pic>
      <p:pic>
        <p:nvPicPr>
          <p:cNvPr id="4" name="Picture 9"/>
          <p:cNvPicPr>
            <a:picLocks noChangeAspect="1" noChangeArrowheads="1"/>
          </p:cNvPicPr>
          <p:nvPr userDrawn="1"/>
        </p:nvPicPr>
        <p:blipFill rotWithShape="1">
          <a:blip r:embed="rId4" cstate="print"/>
          <a:srcRect l="18478" t="-9807" r="18698" b="28062"/>
          <a:stretch/>
        </p:blipFill>
        <p:spPr bwMode="auto">
          <a:xfrm>
            <a:off x="474289" y="6062884"/>
            <a:ext cx="1248137" cy="78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 userDrawn="1"/>
        </p:nvPicPr>
        <p:blipFill rotWithShape="1">
          <a:blip r:embed="rId4" cstate="print"/>
          <a:srcRect l="-3951" t="71938" r="-1"/>
          <a:stretch/>
        </p:blipFill>
        <p:spPr bwMode="auto">
          <a:xfrm>
            <a:off x="1745293" y="6217750"/>
            <a:ext cx="3646548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-3951" t="71938" r="-1"/>
          <a:stretch/>
        </p:blipFill>
        <p:spPr bwMode="auto">
          <a:xfrm>
            <a:off x="527382" y="6093296"/>
            <a:ext cx="3646548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18478" t="-9807" r="18698" b="28062"/>
          <a:stretch/>
        </p:blipFill>
        <p:spPr bwMode="auto">
          <a:xfrm>
            <a:off x="391729" y="260648"/>
            <a:ext cx="1248137" cy="78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3C2A-DE9D-4150-BB08-9570F406D2E7}" type="datetimeFigureOut">
              <a:rPr lang="ko-KR" altLang="en-US" smtClean="0"/>
              <a:pPr/>
              <a:t>2019-12-24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C67F-B828-49AB-BE5C-2EDC20FCE9B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3C2A-DE9D-4150-BB08-9570F406D2E7}" type="datetimeFigureOut">
              <a:rPr lang="ko-KR" altLang="en-US" smtClean="0"/>
              <a:pPr/>
              <a:t>2019-12-24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C67F-B828-49AB-BE5C-2EDC20FCE9B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E3C2A-DE9D-4150-BB08-9570F406D2E7}" type="datetimeFigureOut">
              <a:rPr lang="ko-KR" altLang="en-US" smtClean="0"/>
              <a:pPr/>
              <a:t>2019-12-24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0C67F-B828-49AB-BE5C-2EDC20FCE9B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2050" name="Picture 2" descr="C:\Users\KMJ\Documents\네이트온 받은 파일\PP바탕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8" name="제목 개체 틀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2" r:id="rId2"/>
    <p:sldLayoutId id="2147483674" r:id="rId3"/>
    <p:sldLayoutId id="2147483675" r:id="rId4"/>
    <p:sldLayoutId id="2147483676" r:id="rId5"/>
    <p:sldLayoutId id="2147483679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말풍선: 모서리가 둥근 사각형 16">
            <a:extLst>
              <a:ext uri="{FF2B5EF4-FFF2-40B4-BE49-F238E27FC236}">
                <a16:creationId xmlns:a16="http://schemas.microsoft.com/office/drawing/2014/main" id="{73E93EE0-DC24-4CC2-A994-E27D6EEC0EBF}"/>
              </a:ext>
            </a:extLst>
          </p:cNvPr>
          <p:cNvSpPr/>
          <p:nvPr/>
        </p:nvSpPr>
        <p:spPr>
          <a:xfrm>
            <a:off x="8389905" y="4027212"/>
            <a:ext cx="3321628" cy="1735927"/>
          </a:xfrm>
          <a:prstGeom prst="wedgeRoundRectCallout">
            <a:avLst>
              <a:gd name="adj1" fmla="val -55803"/>
              <a:gd name="adj2" fmla="val -80966"/>
              <a:gd name="adj3" fmla="val 16667"/>
            </a:avLst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>
                <a:solidFill>
                  <a:schemeClr val="tx1"/>
                </a:solidFill>
                <a:latin typeface="+mn-ea"/>
              </a:rPr>
              <a:t>무작위로 토큰 뽑기</a:t>
            </a:r>
            <a:r>
              <a:rPr lang="en-US" altLang="ko-KR" sz="2400" b="1" dirty="0">
                <a:solidFill>
                  <a:schemeClr val="tx1"/>
                </a:solidFill>
                <a:latin typeface="+mn-ea"/>
              </a:rPr>
              <a:t>! </a:t>
            </a:r>
          </a:p>
          <a:p>
            <a:r>
              <a:rPr lang="ko-KR" altLang="en-US" sz="2400" b="1" dirty="0">
                <a:solidFill>
                  <a:schemeClr val="tx1"/>
                </a:solidFill>
                <a:latin typeface="+mn-ea"/>
              </a:rPr>
              <a:t>한번 더</a:t>
            </a:r>
            <a:r>
              <a:rPr lang="en-US" altLang="ko-KR" sz="2400" b="1" dirty="0">
                <a:solidFill>
                  <a:schemeClr val="tx1"/>
                </a:solidFill>
                <a:latin typeface="+mn-ea"/>
              </a:rPr>
              <a:t>? </a:t>
            </a:r>
          </a:p>
          <a:p>
            <a:endParaRPr lang="en-US" altLang="ko-KR" sz="2400" b="1" dirty="0">
              <a:solidFill>
                <a:schemeClr val="tx1"/>
              </a:solidFill>
              <a:latin typeface="+mn-ea"/>
            </a:endParaRPr>
          </a:p>
          <a:p>
            <a:endParaRPr lang="en-US" altLang="ko-KR" sz="24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2505C0B7-1D16-4E12-9CFD-CBCA27B172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40"/>
          <a:stretch/>
        </p:blipFill>
        <p:spPr>
          <a:xfrm>
            <a:off x="5490384" y="3163683"/>
            <a:ext cx="2607352" cy="187101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BFFC771-0624-46CD-85EA-FA6A791D4C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05" y="1815076"/>
            <a:ext cx="4741966" cy="4741966"/>
          </a:xfrm>
          <a:prstGeom prst="rect">
            <a:avLst/>
          </a:prstGeom>
        </p:spPr>
      </p:pic>
      <p:grpSp>
        <p:nvGrpSpPr>
          <p:cNvPr id="28" name="그룹 27">
            <a:extLst>
              <a:ext uri="{FF2B5EF4-FFF2-40B4-BE49-F238E27FC236}">
                <a16:creationId xmlns:a16="http://schemas.microsoft.com/office/drawing/2014/main" id="{DA7AEDEE-52EE-4952-AFA5-9478B56CF19A}"/>
              </a:ext>
            </a:extLst>
          </p:cNvPr>
          <p:cNvGrpSpPr/>
          <p:nvPr/>
        </p:nvGrpSpPr>
        <p:grpSpPr>
          <a:xfrm>
            <a:off x="165816" y="-9675035"/>
            <a:ext cx="2473799" cy="9361040"/>
            <a:chOff x="-3121024" y="-2763688"/>
            <a:chExt cx="2016224" cy="9361040"/>
          </a:xfrm>
          <a:solidFill>
            <a:schemeClr val="bg1"/>
          </a:solidFill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B9629287-5AF6-41C8-9B66-668EB4F7D193}"/>
                </a:ext>
              </a:extLst>
            </p:cNvPr>
            <p:cNvSpPr/>
            <p:nvPr/>
          </p:nvSpPr>
          <p:spPr>
            <a:xfrm>
              <a:off x="-3121024" y="-2763688"/>
              <a:ext cx="2016224" cy="83529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A2B8E098-2200-4122-B7F3-FB77682C37C9}"/>
                </a:ext>
              </a:extLst>
            </p:cNvPr>
            <p:cNvSpPr/>
            <p:nvPr/>
          </p:nvSpPr>
          <p:spPr>
            <a:xfrm>
              <a:off x="-3121024" y="4581128"/>
              <a:ext cx="2016224" cy="20162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34B994B1-816B-4AE2-88D1-058D2EB8394E}"/>
              </a:ext>
            </a:extLst>
          </p:cNvPr>
          <p:cNvGrpSpPr/>
          <p:nvPr/>
        </p:nvGrpSpPr>
        <p:grpSpPr>
          <a:xfrm>
            <a:off x="2495600" y="-9675035"/>
            <a:ext cx="2473799" cy="9361040"/>
            <a:chOff x="-3121024" y="-2763688"/>
            <a:chExt cx="2016224" cy="9361040"/>
          </a:xfrm>
          <a:solidFill>
            <a:schemeClr val="bg1"/>
          </a:solidFill>
        </p:grpSpPr>
        <p:sp>
          <p:nvSpPr>
            <p:cNvPr id="60" name="직사각형 59">
              <a:extLst>
                <a:ext uri="{FF2B5EF4-FFF2-40B4-BE49-F238E27FC236}">
                  <a16:creationId xmlns:a16="http://schemas.microsoft.com/office/drawing/2014/main" id="{810C5A78-951B-4611-93E9-2B373019D81C}"/>
                </a:ext>
              </a:extLst>
            </p:cNvPr>
            <p:cNvSpPr/>
            <p:nvPr/>
          </p:nvSpPr>
          <p:spPr>
            <a:xfrm>
              <a:off x="-3121024" y="-2763688"/>
              <a:ext cx="2016224" cy="83529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타원 60">
              <a:extLst>
                <a:ext uri="{FF2B5EF4-FFF2-40B4-BE49-F238E27FC236}">
                  <a16:creationId xmlns:a16="http://schemas.microsoft.com/office/drawing/2014/main" id="{BF23E369-8883-4C66-BCD3-E7DAD4E2972E}"/>
                </a:ext>
              </a:extLst>
            </p:cNvPr>
            <p:cNvSpPr/>
            <p:nvPr/>
          </p:nvSpPr>
          <p:spPr>
            <a:xfrm>
              <a:off x="-3121024" y="4581128"/>
              <a:ext cx="2016224" cy="20162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E14B7AE1-E764-407D-9955-81568383F285}"/>
              </a:ext>
            </a:extLst>
          </p:cNvPr>
          <p:cNvGrpSpPr/>
          <p:nvPr/>
        </p:nvGrpSpPr>
        <p:grpSpPr>
          <a:xfrm>
            <a:off x="4859100" y="-9675035"/>
            <a:ext cx="2473799" cy="9361040"/>
            <a:chOff x="-3121024" y="-2763688"/>
            <a:chExt cx="2016224" cy="9361040"/>
          </a:xfrm>
          <a:solidFill>
            <a:schemeClr val="bg1"/>
          </a:solidFill>
        </p:grpSpPr>
        <p:sp>
          <p:nvSpPr>
            <p:cNvPr id="63" name="직사각형 62">
              <a:extLst>
                <a:ext uri="{FF2B5EF4-FFF2-40B4-BE49-F238E27FC236}">
                  <a16:creationId xmlns:a16="http://schemas.microsoft.com/office/drawing/2014/main" id="{4684E60C-BC4C-48E6-B5EC-0A5293C3FA77}"/>
                </a:ext>
              </a:extLst>
            </p:cNvPr>
            <p:cNvSpPr/>
            <p:nvPr/>
          </p:nvSpPr>
          <p:spPr>
            <a:xfrm>
              <a:off x="-3121024" y="-2763688"/>
              <a:ext cx="2016224" cy="83529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타원 63">
              <a:extLst>
                <a:ext uri="{FF2B5EF4-FFF2-40B4-BE49-F238E27FC236}">
                  <a16:creationId xmlns:a16="http://schemas.microsoft.com/office/drawing/2014/main" id="{66FF7E6B-D88B-4E1F-B1E1-09969A8CB453}"/>
                </a:ext>
              </a:extLst>
            </p:cNvPr>
            <p:cNvSpPr/>
            <p:nvPr/>
          </p:nvSpPr>
          <p:spPr>
            <a:xfrm>
              <a:off x="-3121024" y="4581128"/>
              <a:ext cx="2016224" cy="20162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FE5A7C55-707B-490C-87D6-F798D79F025F}"/>
              </a:ext>
            </a:extLst>
          </p:cNvPr>
          <p:cNvGrpSpPr/>
          <p:nvPr/>
        </p:nvGrpSpPr>
        <p:grpSpPr>
          <a:xfrm>
            <a:off x="7188884" y="-9675035"/>
            <a:ext cx="2473799" cy="9361040"/>
            <a:chOff x="-3121024" y="-2763688"/>
            <a:chExt cx="2016224" cy="9361040"/>
          </a:xfrm>
          <a:solidFill>
            <a:schemeClr val="bg1"/>
          </a:solidFill>
        </p:grpSpPr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id="{00E8D1D5-892F-4952-86F8-BBC006DA93CB}"/>
                </a:ext>
              </a:extLst>
            </p:cNvPr>
            <p:cNvSpPr/>
            <p:nvPr/>
          </p:nvSpPr>
          <p:spPr>
            <a:xfrm>
              <a:off x="-3121024" y="-2763688"/>
              <a:ext cx="2016224" cy="83529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타원 66">
              <a:extLst>
                <a:ext uri="{FF2B5EF4-FFF2-40B4-BE49-F238E27FC236}">
                  <a16:creationId xmlns:a16="http://schemas.microsoft.com/office/drawing/2014/main" id="{C38BB4A9-9DD2-46FB-AC0E-970E28D7D670}"/>
                </a:ext>
              </a:extLst>
            </p:cNvPr>
            <p:cNvSpPr/>
            <p:nvPr/>
          </p:nvSpPr>
          <p:spPr>
            <a:xfrm>
              <a:off x="-3121024" y="4581128"/>
              <a:ext cx="2016224" cy="20162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1FD775B2-3B41-4664-AE9A-E096A903C601}"/>
              </a:ext>
            </a:extLst>
          </p:cNvPr>
          <p:cNvGrpSpPr/>
          <p:nvPr/>
        </p:nvGrpSpPr>
        <p:grpSpPr>
          <a:xfrm>
            <a:off x="9552384" y="-9675035"/>
            <a:ext cx="2473799" cy="9361040"/>
            <a:chOff x="-3121024" y="-2763688"/>
            <a:chExt cx="2016224" cy="9361040"/>
          </a:xfrm>
          <a:solidFill>
            <a:schemeClr val="bg1"/>
          </a:solidFill>
        </p:grpSpPr>
        <p:sp>
          <p:nvSpPr>
            <p:cNvPr id="69" name="직사각형 68">
              <a:extLst>
                <a:ext uri="{FF2B5EF4-FFF2-40B4-BE49-F238E27FC236}">
                  <a16:creationId xmlns:a16="http://schemas.microsoft.com/office/drawing/2014/main" id="{BF5C3F0B-07C5-4773-8F83-3DEDEBCFD48B}"/>
                </a:ext>
              </a:extLst>
            </p:cNvPr>
            <p:cNvSpPr/>
            <p:nvPr/>
          </p:nvSpPr>
          <p:spPr>
            <a:xfrm>
              <a:off x="-3121024" y="-2763688"/>
              <a:ext cx="2016224" cy="83529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타원 69">
              <a:extLst>
                <a:ext uri="{FF2B5EF4-FFF2-40B4-BE49-F238E27FC236}">
                  <a16:creationId xmlns:a16="http://schemas.microsoft.com/office/drawing/2014/main" id="{66C01008-8730-4D6D-80D1-2A27529F766E}"/>
                </a:ext>
              </a:extLst>
            </p:cNvPr>
            <p:cNvSpPr/>
            <p:nvPr/>
          </p:nvSpPr>
          <p:spPr>
            <a:xfrm>
              <a:off x="-3121024" y="4581128"/>
              <a:ext cx="2016224" cy="20162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9" name="그림 28">
            <a:extLst>
              <a:ext uri="{FF2B5EF4-FFF2-40B4-BE49-F238E27FC236}">
                <a16:creationId xmlns:a16="http://schemas.microsoft.com/office/drawing/2014/main" id="{6C2D182F-1F81-4947-807E-8AAD5E9C8B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792" y="5936589"/>
            <a:ext cx="2377071" cy="607757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EDBDCDDA-B276-4CE5-B9BA-6C059138CF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23" y="424547"/>
            <a:ext cx="916221" cy="916221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78473F31-3069-488E-AF53-94B05B305D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578857"/>
            <a:ext cx="4216810" cy="1012034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C12859B-3563-4C0A-ACFC-8651D183419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" t="21237" r="-236" b="33910"/>
          <a:stretch/>
        </p:blipFill>
        <p:spPr>
          <a:xfrm>
            <a:off x="5383003" y="234551"/>
            <a:ext cx="6404219" cy="1574067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628EAA42-2479-41C6-BD34-AE409E2CDC0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" t="15069" r="80333" b="57700"/>
          <a:stretch/>
        </p:blipFill>
        <p:spPr>
          <a:xfrm>
            <a:off x="6407056" y="4691592"/>
            <a:ext cx="1152128" cy="1224136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9D624F0F-7ACA-479C-B49E-4D17BEBA776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1" t="52498" r="30444" b="20271"/>
          <a:stretch/>
        </p:blipFill>
        <p:spPr>
          <a:xfrm>
            <a:off x="6358032" y="4824787"/>
            <a:ext cx="1152128" cy="1224136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EB7FA48F-F4E4-47BC-AF24-7944A102485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3" t="52452" r="54552" b="17016"/>
          <a:stretch/>
        </p:blipFill>
        <p:spPr>
          <a:xfrm>
            <a:off x="6407056" y="4895176"/>
            <a:ext cx="1175152" cy="137244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F7665AD8-BC5A-4565-8D63-F1011AF369B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6" t="17561" r="31876" b="23168"/>
          <a:stretch/>
        </p:blipFill>
        <p:spPr>
          <a:xfrm rot="16543159">
            <a:off x="5621608" y="4011372"/>
            <a:ext cx="2624976" cy="207602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BD4BB10-8BA9-4AA9-A210-164413BE61B6}"/>
              </a:ext>
            </a:extLst>
          </p:cNvPr>
          <p:cNvSpPr txBox="1"/>
          <p:nvPr/>
        </p:nvSpPr>
        <p:spPr>
          <a:xfrm>
            <a:off x="9120336" y="4828593"/>
            <a:ext cx="20810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ko-KR" sz="24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Or </a:t>
            </a:r>
          </a:p>
          <a:p>
            <a:pPr lvl="0"/>
            <a:r>
              <a:rPr lang="ko-KR" altLang="en-US" sz="24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그만 멈출까</a:t>
            </a:r>
            <a:r>
              <a:rPr lang="en-US" altLang="ko-KR" sz="24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 </a:t>
            </a:r>
            <a:endParaRPr lang="ko-KR" altLang="en-US" sz="24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ko-KR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771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0.00182 -0.128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0.00046 L 3.54167E-6 0.00023 C -0.00196 -0.00949 -0.00352 -0.01921 -0.00612 -0.02755 C -0.01003 -0.04051 -0.00664 -0.02801 -0.00925 -0.04121 C -0.00977 -0.04398 -0.01068 -0.04676 -0.0112 -0.04977 C -0.01172 -0.05278 -0.01185 -0.05602 -0.01224 -0.05903 C -0.01289 -0.06366 -0.01394 -0.06783 -0.01433 -0.07246 C -0.01472 -0.07616 -0.01498 -0.08009 -0.01537 -0.08357 C -0.01576 -0.0882 -0.01602 -0.09283 -0.01641 -0.09722 C -0.01667 -0.1 -0.01706 -0.10347 -0.01745 -0.10625 C -0.01784 -0.11065 -0.01797 -0.11528 -0.01849 -0.11991 C -0.01901 -0.12709 -0.01953 -0.12894 -0.02045 -0.13565 C -0.02162 -0.16597 -0.02214 -0.1632 -0.02045 -0.1963 C -0.02019 -0.20301 -0.01888 -0.20417 -0.01745 -0.20972 C -0.01589 -0.21574 -0.01511 -0.22269 -0.01328 -0.22801 C -0.0112 -0.23403 -0.00886 -0.23935 -0.00716 -0.24607 C -0.00612 -0.24977 -0.00534 -0.25347 -0.00404 -0.25718 C -0.00326 -0.25903 -0.00183 -0.25996 -0.00091 -0.26158 C 0.00195 -0.26759 0.00455 -0.27361 0.00729 -0.27963 C 0.00859 -0.28264 0.01028 -0.28496 0.01132 -0.28889 C 0.01198 -0.29121 0.0125 -0.29375 0.01341 -0.29537 C 0.01432 -0.29746 0.01549 -0.29838 0.01653 -0.3 C 0.02213 -0.31621 0.01666 -0.30232 0.02369 -0.31574 C 0.02851 -0.32477 0.02669 -0.32431 0.0319 -0.33171 C 0.03945 -0.3419 0.03242 -0.32986 0.04114 -0.34028 C 0.04257 -0.34236 0.04375 -0.3456 0.04518 -0.34722 C 0.04648 -0.34861 0.04804 -0.34838 0.04935 -0.34954 C 0.0595 -0.35718 0.04948 -0.35185 0.05963 -0.35602 C 0.06575 -0.35556 0.072 -0.35648 0.07812 -0.35371 C 0.08242 -0.35232 0.08632 -0.34607 0.09036 -0.34259 C 0.09869 -0.33588 0.1026 -0.33449 0.10885 -0.32477 C 0.11067 -0.32176 0.11224 -0.31852 0.11406 -0.31574 C 0.11823 -0.30903 0.1233 -0.30301 0.12734 -0.29537 C 0.12812 -0.29421 0.12877 -0.29236 0.12942 -0.29121 C 0.13007 -0.28773 0.1306 -0.28449 0.13151 -0.28195 C 0.13268 -0.27847 0.13463 -0.27639 0.13554 -0.27292 C 0.13632 -0.27037 0.13632 -0.26667 0.13659 -0.26389 C 0.13593 -0.25857 0.13554 -0.25301 0.13463 -0.24815 C 0.13424 -0.2463 0.1332 -0.24514 0.13255 -0.24375 C 0.12968 -0.23658 0.12851 -0.23148 0.12539 -0.2257 C 0.12435 -0.22384 0.12317 -0.22292 0.12226 -0.22107 C 0.12083 -0.21829 0.11966 -0.21505 0.1181 -0.21204 C 0.11458 -0.20509 0.11393 -0.20509 0.10989 -0.2007 C 0.10651 -0.20162 0.10299 -0.20162 0.09961 -0.20301 C 0.09843 -0.20394 0.09778 -0.20695 0.09661 -0.20764 C 0.09466 -0.20926 0.09244 -0.20926 0.09036 -0.20972 C 0.08398 -0.21597 0.0845 -0.21435 0.0802 -0.22107 C 0.07877 -0.22338 0.07721 -0.22523 0.07604 -0.22801 C 0.07435 -0.23195 0.07317 -0.23658 0.07187 -0.24144 C 0.06718 -0.25949 0.0694 -0.25209 0.06575 -0.26389 C 0.06549 -0.26783 0.06536 -0.27153 0.06471 -0.27523 C 0.06276 -0.28843 0.06237 -0.28889 0.05963 -0.29769 C 0.05872 -0.30695 0.05651 -0.33171 0.05651 -0.33588 C 0.05677 -0.35116 0.05846 -0.36389 0.06172 -0.37639 C 0.06224 -0.37894 0.06302 -0.38102 0.06367 -0.3831 C 0.06471 -0.38658 0.06562 -0.38959 0.06679 -0.39236 C 0.0677 -0.39421 0.06888 -0.39514 0.06992 -0.39676 C 0.07174 -0.40301 0.07304 -0.4081 0.07604 -0.41273 C 0.0776 -0.41482 0.07955 -0.41528 0.08112 -0.4169 C 0.08984 -0.42662 0.08294 -0.42338 0.09453 -0.43056 C 0.09752 -0.43264 0.10078 -0.4331 0.10377 -0.43519 C 0.11054 -0.43935 0.11471 -0.44329 0.12122 -0.44861 C 0.12435 -0.45093 0.12734 -0.45347 0.13047 -0.45556 C 0.13242 -0.45648 0.13463 -0.45671 0.13659 -0.45718 C 0.15039 -0.45671 0.16406 -0.45834 0.17773 -0.45556 C 0.1819 -0.45417 0.18737 -0.44769 0.19101 -0.4419 C 0.19388 -0.4375 0.19648 -0.43264 0.19922 -0.42824 C 0.20299 -0.42269 0.20573 -0.41945 0.20846 -0.41042 C 0.20924 -0.4081 0.21002 -0.40602 0.21054 -0.40347 C 0.21106 -0.40139 0.21132 -0.39884 0.21159 -0.39676 C 0.2151 -0.36898 0.21237 -0.3875 0.21471 -0.37199 C 0.21497 -0.36296 0.21523 -0.35371 0.21575 -0.34491 C 0.21679 -0.32361 0.21666 -0.33727 0.21666 -0.3294 L 0.21666 -0.32894 " pathEditMode="relative" rAng="0" ptsTypes="AAAAAAAAAAAAAAAAAAAAAAAAAAAAAA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3" y="-2280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2.59259E-6 L 0.00052 0.00047 C -0.00052 -0.00555 -0.00169 -0.01065 -0.00286 -0.01597 C -0.00326 -0.01782 -0.00339 -0.02014 -0.00391 -0.02176 C -0.0069 -0.03264 -0.0056 -0.02291 -0.00716 -0.03403 C -0.00807 -0.03912 -0.00859 -0.04444 -0.00937 -0.04977 L -0.01029 -0.05764 C -0.01029 -0.05879 -0.01042 -0.08773 -0.00833 -0.09745 C -0.00703 -0.10301 -0.00495 -0.10764 -0.00391 -0.11319 C -0.00286 -0.11944 -0.00273 -0.12615 -0.00052 -0.13125 C 0.00703 -0.14907 0.00313 -0.14352 0.00951 -0.15115 C 0.01016 -0.15393 0.01068 -0.15694 0.01159 -0.15926 C 0.01615 -0.16875 0.01719 -0.16944 0.02161 -0.175 C 0.02305 -0.17916 0.02435 -0.18356 0.02604 -0.1868 C 0.02865 -0.19166 0.03177 -0.1956 0.03385 -0.20092 C 0.04154 -0.21921 0.03255 -0.19815 0.04167 -0.2169 C 0.04336 -0.2199 0.0444 -0.22361 0.04609 -0.22662 C 0.04727 -0.22893 0.04909 -0.23055 0.05065 -0.23264 C 0.05221 -0.23518 0.05352 -0.23819 0.05495 -0.24051 C 0.05833 -0.2456 0.06198 -0.24907 0.06497 -0.25463 C 0.07057 -0.26435 0.07044 -0.26504 0.07839 -0.27453 C 0.07956 -0.27569 0.08047 -0.27731 0.08177 -0.27824 C 0.08464 -0.28125 0.08737 -0.28495 0.09063 -0.28634 C 0.09219 -0.28703 0.09362 -0.28773 0.09505 -0.28842 C 0.09714 -0.28958 0.09922 -0.29143 0.10182 -0.29236 C 0.10326 -0.29282 0.10469 -0.29352 0.10612 -0.29421 C 0.11667 -0.30115 0.10404 -0.29606 0.11615 -0.30023 C 0.12083 -0.29907 0.12578 -0.29768 0.1306 -0.29629 C 0.13203 -0.2956 0.13346 -0.29514 0.13503 -0.29421 C 0.13646 -0.29328 0.13802 -0.29166 0.13958 -0.29051 L 0.14609 -0.27824 C 0.14766 -0.27569 0.14935 -0.27384 0.15065 -0.2706 C 0.15456 -0.25833 0.15221 -0.26273 0.15716 -0.25671 C 0.15781 -0.25393 0.15885 -0.25139 0.15938 -0.24861 C 0.16016 -0.2449 0.16094 -0.24051 0.16172 -0.2368 C 0.16341 -0.22824 0.16263 -0.23264 0.16393 -0.22268 C 0.16341 -0.21666 0.16302 -0.19838 0.15938 -0.19097 C 0.15859 -0.18912 0.15703 -0.18865 0.15612 -0.1868 C 0.15417 -0.18379 0.15247 -0.18032 0.15065 -0.17708 C 0.14714 -0.17106 0.13971 -0.15671 0.13607 -0.15509 C 0.12956 -0.15208 0.13307 -0.1537 0.125 -0.15115 C 0.12279 -0.15185 0.12044 -0.15162 0.11836 -0.15301 C 0.11667 -0.1544 0.11523 -0.15694 0.11393 -0.15926 C 0.11224 -0.16157 0.11081 -0.16389 0.10951 -0.1669 C 0.10716 -0.17222 0.1069 -0.17708 0.10612 -0.1831 C 0.10651 -0.19745 0.10664 -0.21203 0.10716 -0.22662 C 0.10742 -0.23217 0.10951 -0.23981 0.11068 -0.24467 C 0.11302 -0.25578 0.1099 -0.2456 0.11497 -0.26041 C 0.11589 -0.26528 0.11628 -0.2699 0.11719 -0.27453 C 0.11784 -0.27662 0.11888 -0.27824 0.11953 -0.28032 C 0.12057 -0.28356 0.12161 -0.28703 0.12279 -0.29051 C 0.12422 -0.29444 0.12578 -0.29815 0.12734 -0.30231 C 0.12813 -0.30486 0.12865 -0.30787 0.12956 -0.31041 C 0.13203 -0.31759 0.13372 -0.3199 0.13737 -0.32615 C 0.14258 -0.34514 0.13581 -0.32176 0.14284 -0.34398 C 0.14505 -0.35115 0.14505 -0.35393 0.14831 -0.35995 C 0.14922 -0.3618 0.15078 -0.36227 0.15169 -0.36389 C 0.15443 -0.36828 0.1569 -0.37315 0.15938 -0.37778 C 0.16068 -0.37986 0.16198 -0.38148 0.16289 -0.38379 C 0.16367 -0.38565 0.16419 -0.38819 0.16497 -0.38958 C 0.16602 -0.39143 0.16719 -0.39236 0.16823 -0.39375 C 0.16992 -0.39583 0.17122 -0.39791 0.17279 -0.39977 C 0.17656 -0.4037 0.17878 -0.4044 0.18281 -0.40764 C 0.18568 -0.41018 0.18854 -0.41365 0.19167 -0.41574 C 0.19284 -0.4162 0.19388 -0.41666 0.19505 -0.41759 C 0.19648 -0.41875 0.19792 -0.42037 0.19948 -0.42176 C 0.20091 -0.42245 0.20234 -0.42268 0.20404 -0.42338 C 0.21654 -0.43102 0.20339 -0.42477 0.21406 -0.4294 C 0.2151 -0.43078 0.21615 -0.43264 0.21719 -0.43356 C 0.21979 -0.43588 0.225 -0.4368 0.22721 -0.4375 C 0.2306 -0.43842 0.23385 -0.43889 0.23724 -0.43958 C 0.25156 -0.44583 0.2431 -0.44375 0.26276 -0.44143 C 0.26432 -0.44004 0.26589 -0.43889 0.26719 -0.4375 C 0.26849 -0.43634 0.2694 -0.43449 0.27044 -0.43356 C 0.27174 -0.43264 0.27292 -0.43217 0.27409 -0.43148 C 0.28164 -0.41782 0.27799 -0.42268 0.28385 -0.41574 C 0.28398 -0.41458 0.28555 -0.40324 0.2862 -0.40185 C 0.28711 -0.3993 0.28828 -0.39768 0.28958 -0.39583 C 0.2931 -0.37662 0.28737 -0.40625 0.29284 -0.38194 C 0.29362 -0.37778 0.29414 -0.37384 0.29505 -0.36967 L 0.29609 -0.36389 C 0.29753 -0.3493 0.2974 -0.35463 0.2974 -0.34815 L 0.2974 -0.34791 " pathEditMode="relative" rAng="0" ptsTypes="AAAAAAAAAAAAAAAAAAAAAAAAAAAAAAAAAAAAAAAAAAAAAAAAAAAAAAAAAAAAAAAAAAAAAAAAAAAAAAAAAAA">
                                      <p:cBhvr>
                                        <p:cTn id="4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97" y="-2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0023 L 2.08333E-6 0.00023 C 0.00026 -0.00787 0.00052 -0.01574 0.00091 -0.02315 C 0.00117 -0.02593 0.00117 -0.02917 0.00208 -0.03148 C 0.00299 -0.03357 0.00443 -0.03403 0.00547 -0.03565 C 0.00599 -0.03843 0.00586 -0.04167 0.00664 -0.04375 C 0.00859 -0.05 0.01107 -0.05486 0.01341 -0.06065 L 0.02031 -0.07708 C 0.02135 -0.07986 0.02278 -0.08241 0.02357 -0.08542 C 0.02435 -0.08843 0.02474 -0.09167 0.02591 -0.09398 C 0.02903 -0.10046 0.03268 -0.10602 0.03607 -0.1125 C 0.0375 -0.11528 0.03932 -0.11736 0.04062 -0.1206 C 0.04687 -0.13634 0.04271 -0.12639 0.05416 -0.14769 C 0.05833 -0.15509 0.05859 -0.15648 0.06315 -0.16227 C 0.06497 -0.16458 0.06693 -0.16644 0.06888 -0.16852 C 0.07031 -0.16968 0.072 -0.17083 0.07331 -0.17245 C 0.07461 -0.17431 0.07552 -0.17732 0.07682 -0.1787 C 0.07773 -0.18009 0.08398 -0.18264 0.08463 -0.18287 C 0.08698 -0.18426 0.08906 -0.18658 0.09153 -0.18727 L 0.11523 -0.19329 C 0.13229 -0.19259 0.14922 -0.19398 0.16614 -0.19144 C 0.16758 -0.19097 0.16758 -0.18704 0.16836 -0.18519 C 0.17122 -0.17917 0.17487 -0.17454 0.17747 -0.16852 C 0.18112 -0.15995 0.18216 -0.15671 0.18646 -0.14977 C 0.18828 -0.14653 0.19036 -0.14445 0.19219 -0.14144 C 0.19245 -0.13866 0.19258 -0.13588 0.19336 -0.13333 C 0.19401 -0.13009 0.1957 -0.12778 0.19661 -0.125 C 0.19752 -0.12292 0.19818 -0.1206 0.19896 -0.11852 C 0.19857 -0.11181 0.19909 -0.1044 0.19778 -0.09769 C 0.19713 -0.09421 0.19466 -0.09259 0.19336 -0.08958 C 0.19206 -0.08704 0.19114 -0.0838 0.18984 -0.08125 C 0.18841 -0.07824 0.18672 -0.07593 0.18528 -0.07315 C 0.17682 -0.05463 0.18867 -0.07662 0.18086 -0.06273 C 0.18021 -0.05995 0.17956 -0.05671 0.17851 -0.0544 C 0.17656 -0.04931 0.17461 -0.04745 0.17187 -0.04375 C 0.17096 -0.0419 0.17057 -0.03958 0.16953 -0.03796 C 0.16901 -0.03681 0.16289 -0.0287 0.16172 -0.02732 C 0.16054 -0.02639 0.15937 -0.02593 0.1582 -0.02523 C 0.15638 -0.02593 0.15429 -0.02639 0.1526 -0.02732 C 0.14896 -0.02986 0.14661 -0.03333 0.14349 -0.03796 C 0.14271 -0.03982 0.14219 -0.0419 0.14127 -0.04375 C 0.14062 -0.04537 0.13958 -0.04653 0.13906 -0.04815 C 0.13802 -0.05139 0.13776 -0.05509 0.13672 -0.05833 C 0.13581 -0.06158 0.13437 -0.06389 0.13333 -0.06667 C 0.13255 -0.06898 0.1319 -0.07107 0.13112 -0.07315 C 0.13073 -0.0757 0.13047 -0.0787 0.12995 -0.08125 C 0.12929 -0.08542 0.12825 -0.08935 0.12773 -0.09398 L 0.12422 -0.11852 L 0.12213 -0.13519 L 0.12096 -0.14352 C 0.12122 -0.15671 0.12109 -0.16968 0.12213 -0.18287 C 0.12226 -0.18542 0.1237 -0.18704 0.12422 -0.18912 C 0.12513 -0.1919 0.12591 -0.19468 0.12656 -0.19745 C 0.12734 -0.20162 0.12734 -0.20648 0.12877 -0.20995 C 0.13047 -0.21366 0.1362 -0.22778 0.13672 -0.23033 C 0.13711 -0.23264 0.13711 -0.23495 0.13789 -0.23681 C 0.13867 -0.23935 0.1401 -0.24097 0.14127 -0.24306 C 0.14245 -0.24583 0.14349 -0.24884 0.14466 -0.25139 C 0.1457 -0.2537 0.147 -0.25533 0.14804 -0.25764 C 0.15104 -0.26458 0.15143 -0.26921 0.15482 -0.27408 C 0.15599 -0.2757 0.15703 -0.27708 0.1582 -0.27847 C 0.16028 -0.28958 0.15807 -0.28056 0.16276 -0.29074 C 0.16367 -0.29306 0.16406 -0.29514 0.16497 -0.29699 C 0.16706 -0.30162 0.17187 -0.30949 0.17187 -0.30926 C 0.17213 -0.31158 0.17213 -0.31412 0.17304 -0.31574 C 0.17487 -0.32037 0.17747 -0.32431 0.17969 -0.32801 C 0.18047 -0.32963 0.18151 -0.33079 0.18203 -0.33241 C 0.18685 -0.34583 0.18099 -0.33079 0.1888 -0.34653 C 0.1944 -0.35857 0.18971 -0.35232 0.19661 -0.36366 C 0.19804 -0.36574 0.2 -0.36713 0.20117 -0.36945 C 0.20846 -0.3831 0.20247 -0.37801 0.20911 -0.38218 C 0.21068 -0.38495 0.21198 -0.38773 0.21367 -0.39028 C 0.22213 -0.40417 0.21458 -0.39028 0.22161 -0.40093 C 0.22604 -0.40741 0.22135 -0.40347 0.22721 -0.40695 C 0.22799 -0.40903 0.22851 -0.41134 0.22943 -0.4132 C 0.23294 -0.41945 0.23346 -0.41921 0.23737 -0.4213 C 0.23828 -0.42292 0.2388 -0.42454 0.23971 -0.4257 C 0.24284 -0.4294 0.25117 -0.43704 0.2556 -0.43843 L 0.26237 -0.43982 L 0.30742 -0.43843 C 0.30937 -0.43796 0.31575 -0.43472 0.31771 -0.43403 C 0.31992 -0.43102 0.322 -0.42732 0.32448 -0.4257 L 0.33125 -0.4213 C 0.33424 -0.4162 0.3375 -0.40949 0.3414 -0.40695 C 0.34258 -0.40648 0.34375 -0.40602 0.34492 -0.40486 C 0.34609 -0.4037 0.347 -0.40162 0.34818 -0.40093 C 0.35338 -0.39676 0.35182 -0.40046 0.35625 -0.39676 C 0.35742 -0.3956 0.35833 -0.39375 0.3595 -0.39236 C 0.36146 -0.38727 0.36224 -0.38634 0.36302 -0.38009 C 0.36315 -0.37847 0.36302 -0.37708 0.36302 -0.37593 L 0.36302 -0.37801 L 0.36302 -0.36366 " pathEditMode="relative" rAng="0" ptsTypes="AAAAAAAAAAAAAAAAAAAAAAAAAAAAAAAAAAAAAAAAAAAAAAAAAAAAAAAAAAAAAAAAAAAAAAAAAAAAAAAAAAAAAAAAAAAA"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51" y="-2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그룹 27">
            <a:extLst>
              <a:ext uri="{FF2B5EF4-FFF2-40B4-BE49-F238E27FC236}">
                <a16:creationId xmlns:a16="http://schemas.microsoft.com/office/drawing/2014/main" id="{4C882887-1555-45DF-A5B0-59478F969D69}"/>
              </a:ext>
            </a:extLst>
          </p:cNvPr>
          <p:cNvGrpSpPr/>
          <p:nvPr/>
        </p:nvGrpSpPr>
        <p:grpSpPr>
          <a:xfrm>
            <a:off x="10247387" y="3341425"/>
            <a:ext cx="1348921" cy="1827610"/>
            <a:chOff x="10609817" y="1810737"/>
            <a:chExt cx="1348921" cy="1827610"/>
          </a:xfrm>
        </p:grpSpPr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8BFD5FDE-AC22-4ABA-84CD-0BC5C1747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9817" y="1810737"/>
              <a:ext cx="1348921" cy="1348921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A802694-7F98-40B1-AD4D-797C7FABBA1C}"/>
                </a:ext>
              </a:extLst>
            </p:cNvPr>
            <p:cNvSpPr txBox="1"/>
            <p:nvPr/>
          </p:nvSpPr>
          <p:spPr>
            <a:xfrm>
              <a:off x="10739464" y="3238237"/>
              <a:ext cx="11677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latin typeface="+mn-ea"/>
                  <a:ea typeface="+mn-ea"/>
                </a:rPr>
                <a:t>Player 3</a:t>
              </a:r>
              <a:endParaRPr lang="ko-KR" altLang="en-US" sz="2000" b="1" dirty="0">
                <a:latin typeface="+mn-ea"/>
                <a:ea typeface="+mn-ea"/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489B7413-9177-489F-8187-983126097F3B}"/>
              </a:ext>
            </a:extLst>
          </p:cNvPr>
          <p:cNvGrpSpPr/>
          <p:nvPr/>
        </p:nvGrpSpPr>
        <p:grpSpPr>
          <a:xfrm>
            <a:off x="9402749" y="4678081"/>
            <a:ext cx="2484319" cy="1769735"/>
            <a:chOff x="9402749" y="4678081"/>
            <a:chExt cx="2377229" cy="1769735"/>
          </a:xfrm>
        </p:grpSpPr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F46C6349-BED2-4A8E-B05C-850E89C9E97E}"/>
                </a:ext>
              </a:extLst>
            </p:cNvPr>
            <p:cNvSpPr/>
            <p:nvPr/>
          </p:nvSpPr>
          <p:spPr>
            <a:xfrm>
              <a:off x="9547291" y="5200475"/>
              <a:ext cx="2232687" cy="1247341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2E4B353-0B76-4933-9BBB-1DDCD813D4D9}"/>
                </a:ext>
              </a:extLst>
            </p:cNvPr>
            <p:cNvSpPr txBox="1"/>
            <p:nvPr/>
          </p:nvSpPr>
          <p:spPr>
            <a:xfrm>
              <a:off x="9402749" y="4678081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스택</a:t>
              </a:r>
              <a:endParaRPr lang="ko-KR" altLang="en-US" dirty="0"/>
            </a:p>
          </p:txBody>
        </p:sp>
      </p:grpSp>
      <p:pic>
        <p:nvPicPr>
          <p:cNvPr id="66" name="그림 65">
            <a:extLst>
              <a:ext uri="{FF2B5EF4-FFF2-40B4-BE49-F238E27FC236}">
                <a16:creationId xmlns:a16="http://schemas.microsoft.com/office/drawing/2014/main" id="{0118F36B-5973-40AA-B1E2-B83EAD2A25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40"/>
          <a:stretch/>
        </p:blipFill>
        <p:spPr>
          <a:xfrm>
            <a:off x="5694855" y="2227138"/>
            <a:ext cx="2607352" cy="1871015"/>
          </a:xfrm>
          <a:prstGeom prst="rect">
            <a:avLst/>
          </a:prstGeom>
        </p:spPr>
      </p:pic>
      <p:grpSp>
        <p:nvGrpSpPr>
          <p:cNvPr id="38" name="그룹 37">
            <a:extLst>
              <a:ext uri="{FF2B5EF4-FFF2-40B4-BE49-F238E27FC236}">
                <a16:creationId xmlns:a16="http://schemas.microsoft.com/office/drawing/2014/main" id="{B8EACF31-2D8F-44AD-8900-CD8F214A425C}"/>
              </a:ext>
            </a:extLst>
          </p:cNvPr>
          <p:cNvGrpSpPr/>
          <p:nvPr/>
        </p:nvGrpSpPr>
        <p:grpSpPr>
          <a:xfrm>
            <a:off x="3985064" y="4624655"/>
            <a:ext cx="1348921" cy="1857165"/>
            <a:chOff x="708802" y="4092115"/>
            <a:chExt cx="1348921" cy="1857165"/>
          </a:xfrm>
        </p:grpSpPr>
        <p:pic>
          <p:nvPicPr>
            <p:cNvPr id="41" name="그림 40">
              <a:extLst>
                <a:ext uri="{FF2B5EF4-FFF2-40B4-BE49-F238E27FC236}">
                  <a16:creationId xmlns:a16="http://schemas.microsoft.com/office/drawing/2014/main" id="{89E45E5B-5264-4783-943D-6E89FCAC7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02" y="4092115"/>
              <a:ext cx="1348921" cy="1348921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6F5E377-B596-437C-996F-8194F5ADB41E}"/>
                </a:ext>
              </a:extLst>
            </p:cNvPr>
            <p:cNvSpPr txBox="1"/>
            <p:nvPr/>
          </p:nvSpPr>
          <p:spPr>
            <a:xfrm>
              <a:off x="827210" y="5549170"/>
              <a:ext cx="11677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latin typeface="+mn-ea"/>
                  <a:ea typeface="+mn-ea"/>
                </a:rPr>
                <a:t>Player 2</a:t>
              </a:r>
              <a:endParaRPr lang="ko-KR" altLang="en-US" sz="2000" b="1" dirty="0">
                <a:latin typeface="+mn-ea"/>
                <a:ea typeface="+mn-ea"/>
              </a:endParaRPr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03229901-916D-46E4-8F6B-7E227D3502ED}"/>
              </a:ext>
            </a:extLst>
          </p:cNvPr>
          <p:cNvGrpSpPr/>
          <p:nvPr/>
        </p:nvGrpSpPr>
        <p:grpSpPr>
          <a:xfrm>
            <a:off x="279361" y="3015191"/>
            <a:ext cx="1304925" cy="2001387"/>
            <a:chOff x="2147863" y="1967419"/>
            <a:chExt cx="1304925" cy="2001387"/>
          </a:xfrm>
        </p:grpSpPr>
        <p:pic>
          <p:nvPicPr>
            <p:cNvPr id="36" name="그림 35">
              <a:extLst>
                <a:ext uri="{FF2B5EF4-FFF2-40B4-BE49-F238E27FC236}">
                  <a16:creationId xmlns:a16="http://schemas.microsoft.com/office/drawing/2014/main" id="{D6C26E5E-87B0-48BF-BE46-5C22309BBC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782"/>
            <a:stretch/>
          </p:blipFill>
          <p:spPr>
            <a:xfrm>
              <a:off x="2147863" y="1967419"/>
              <a:ext cx="1304925" cy="1412716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DC8E9DD-D190-4A53-971B-ACDE748AFA88}"/>
                </a:ext>
              </a:extLst>
            </p:cNvPr>
            <p:cNvSpPr txBox="1"/>
            <p:nvPr/>
          </p:nvSpPr>
          <p:spPr>
            <a:xfrm>
              <a:off x="2247435" y="3568696"/>
              <a:ext cx="11677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latin typeface="+mn-ea"/>
                  <a:ea typeface="+mn-ea"/>
                </a:rPr>
                <a:t>Player 1</a:t>
              </a:r>
              <a:endParaRPr lang="ko-KR" altLang="en-US" sz="2000" b="1" dirty="0">
                <a:latin typeface="+mn-ea"/>
                <a:ea typeface="+mn-ea"/>
              </a:endParaRPr>
            </a:p>
          </p:txBody>
        </p:sp>
      </p:grpSp>
      <p:sp>
        <p:nvSpPr>
          <p:cNvPr id="40" name="말풍선: 타원형 39">
            <a:extLst>
              <a:ext uri="{FF2B5EF4-FFF2-40B4-BE49-F238E27FC236}">
                <a16:creationId xmlns:a16="http://schemas.microsoft.com/office/drawing/2014/main" id="{D49FF69C-A0D1-47BB-8269-32C1CEFD57B4}"/>
              </a:ext>
            </a:extLst>
          </p:cNvPr>
          <p:cNvSpPr/>
          <p:nvPr/>
        </p:nvSpPr>
        <p:spPr>
          <a:xfrm>
            <a:off x="8790429" y="1998101"/>
            <a:ext cx="3096639" cy="981652"/>
          </a:xfrm>
          <a:prstGeom prst="wedgeEllipseCallout">
            <a:avLst>
              <a:gd name="adj1" fmla="val 17764"/>
              <a:gd name="adj2" fmla="val 74602"/>
            </a:avLst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tx1"/>
                </a:solidFill>
                <a:latin typeface="+mn-ea"/>
              </a:rPr>
              <a:t>와</a:t>
            </a:r>
            <a:r>
              <a:rPr lang="en-US" altLang="ko-KR" sz="2400" b="1" dirty="0">
                <a:solidFill>
                  <a:schemeClr val="tx1"/>
                </a:solidFill>
                <a:latin typeface="+mn-ea"/>
              </a:rPr>
              <a:t>! </a:t>
            </a:r>
            <a:r>
              <a:rPr lang="ko-KR" altLang="en-US" sz="2400" b="1" dirty="0">
                <a:solidFill>
                  <a:schemeClr val="tx1"/>
                </a:solidFill>
                <a:latin typeface="+mn-ea"/>
              </a:rPr>
              <a:t>캥거루다</a:t>
            </a:r>
            <a:r>
              <a:rPr lang="en-US" altLang="ko-KR" sz="2400" b="1" dirty="0">
                <a:solidFill>
                  <a:schemeClr val="tx1"/>
                </a:solidFill>
                <a:latin typeface="+mn-ea"/>
              </a:rPr>
              <a:t>!</a:t>
            </a:r>
          </a:p>
          <a:p>
            <a:pPr algn="ctr"/>
            <a:r>
              <a:rPr lang="ko-KR" altLang="en-US" sz="2400" b="1" dirty="0">
                <a:solidFill>
                  <a:schemeClr val="tx1"/>
                </a:solidFill>
                <a:latin typeface="+mn-ea"/>
              </a:rPr>
              <a:t>그만 </a:t>
            </a:r>
            <a:r>
              <a:rPr lang="ko-KR" altLang="en-US" sz="2400" b="1" dirty="0" err="1">
                <a:solidFill>
                  <a:schemeClr val="tx1"/>
                </a:solidFill>
                <a:latin typeface="+mn-ea"/>
              </a:rPr>
              <a:t>할래</a:t>
            </a:r>
            <a:r>
              <a:rPr lang="en-US" altLang="ko-KR" sz="2400" b="1" dirty="0">
                <a:solidFill>
                  <a:schemeClr val="tx1"/>
                </a:solidFill>
                <a:latin typeface="+mn-ea"/>
              </a:rPr>
              <a:t>~!!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411723" y="358520"/>
            <a:ext cx="352839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40000"/>
              </a:lnSpc>
            </a:pPr>
            <a:r>
              <a:rPr lang="ko-KR" altLang="en-US" sz="3200" dirty="0">
                <a:latin typeface="HY헤드라인M" pitchFamily="18" charset="-127"/>
                <a:ea typeface="HY헤드라인M" pitchFamily="18" charset="-127"/>
              </a:rPr>
              <a:t>게임 진행</a:t>
            </a:r>
            <a:endParaRPr lang="ko-KR" altLang="en-US" sz="60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EDBDCDDA-B276-4CE5-B9BA-6C059138CF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23" y="424547"/>
            <a:ext cx="715725" cy="715725"/>
          </a:xfrm>
          <a:prstGeom prst="rect">
            <a:avLst/>
          </a:prstGeom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F7EED733-C299-4164-A63C-3470051D9AC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8" t="10884" r="37059" b="61305"/>
          <a:stretch/>
        </p:blipFill>
        <p:spPr>
          <a:xfrm>
            <a:off x="6983595" y="3941468"/>
            <a:ext cx="1100412" cy="1055936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9D8706C4-6D26-4958-B323-AB1610C37CA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8" t="55039" r="52879" b="17150"/>
          <a:stretch/>
        </p:blipFill>
        <p:spPr>
          <a:xfrm>
            <a:off x="6277792" y="3771925"/>
            <a:ext cx="1100412" cy="1055936"/>
          </a:xfrm>
          <a:prstGeom prst="rect">
            <a:avLst/>
          </a:prstGeom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id="{E4499B99-EC6D-4FAC-9B20-664B4A3FD1F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8" t="51586" r="9689" b="20603"/>
          <a:stretch/>
        </p:blipFill>
        <p:spPr>
          <a:xfrm>
            <a:off x="5794435" y="5261400"/>
            <a:ext cx="1100412" cy="1055936"/>
          </a:xfrm>
          <a:prstGeom prst="rect">
            <a:avLst/>
          </a:prstGeom>
        </p:spPr>
      </p:pic>
      <p:pic>
        <p:nvPicPr>
          <p:cNvPr id="68" name="그림 67">
            <a:extLst>
              <a:ext uri="{FF2B5EF4-FFF2-40B4-BE49-F238E27FC236}">
                <a16:creationId xmlns:a16="http://schemas.microsoft.com/office/drawing/2014/main" id="{C051DD16-C175-480C-B4F9-9AEE5585500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6" t="53707" r="29411" b="18482"/>
          <a:stretch/>
        </p:blipFill>
        <p:spPr>
          <a:xfrm>
            <a:off x="6936202" y="4544109"/>
            <a:ext cx="1100412" cy="1055936"/>
          </a:xfrm>
          <a:prstGeom prst="rect">
            <a:avLst/>
          </a:prstGeom>
        </p:spPr>
      </p:pic>
      <p:pic>
        <p:nvPicPr>
          <p:cNvPr id="53" name="그림 52">
            <a:extLst>
              <a:ext uri="{FF2B5EF4-FFF2-40B4-BE49-F238E27FC236}">
                <a16:creationId xmlns:a16="http://schemas.microsoft.com/office/drawing/2014/main" id="{CC19DD90-8E2C-4151-9D78-13A3416FEF1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0" t="10541" r="13807" b="61648"/>
          <a:stretch/>
        </p:blipFill>
        <p:spPr>
          <a:xfrm>
            <a:off x="6540698" y="3429000"/>
            <a:ext cx="1100412" cy="1080517"/>
          </a:xfrm>
          <a:prstGeom prst="rect">
            <a:avLst/>
          </a:prstGeom>
        </p:spPr>
      </p:pic>
      <p:pic>
        <p:nvPicPr>
          <p:cNvPr id="65" name="그림 64">
            <a:extLst>
              <a:ext uri="{FF2B5EF4-FFF2-40B4-BE49-F238E27FC236}">
                <a16:creationId xmlns:a16="http://schemas.microsoft.com/office/drawing/2014/main" id="{4F98AC17-F350-42EC-8AF3-1E3B70119C2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8" t="12420" r="79509" b="59769"/>
          <a:stretch/>
        </p:blipFill>
        <p:spPr>
          <a:xfrm>
            <a:off x="6112944" y="4588766"/>
            <a:ext cx="1100412" cy="1055936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1E042147-821E-40D7-BCB5-528286BFAF5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4" t="14459" r="60863" b="57730"/>
          <a:stretch/>
        </p:blipFill>
        <p:spPr>
          <a:xfrm>
            <a:off x="6622264" y="4827861"/>
            <a:ext cx="1100412" cy="1055936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1C26C83B-64E0-4EB2-A71A-002C6BB3D789}"/>
              </a:ext>
            </a:extLst>
          </p:cNvPr>
          <p:cNvSpPr txBox="1"/>
          <p:nvPr/>
        </p:nvSpPr>
        <p:spPr>
          <a:xfrm>
            <a:off x="7346056" y="310947"/>
            <a:ext cx="1891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2400" b="1" dirty="0">
                <a:latin typeface="+mn-ea"/>
                <a:ea typeface="+mn-ea"/>
              </a:rPr>
              <a:t>2. </a:t>
            </a:r>
            <a:r>
              <a:rPr lang="ko-KR" altLang="en-US" sz="2400" b="1" dirty="0">
                <a:latin typeface="+mn-ea"/>
                <a:ea typeface="+mn-ea"/>
              </a:rPr>
              <a:t>동물보호 </a:t>
            </a:r>
            <a:endParaRPr lang="en-US" altLang="ko-KR" sz="2400" b="1" dirty="0">
              <a:latin typeface="+mn-ea"/>
              <a:ea typeface="+mn-ea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B622E36A-0511-4060-9400-86D0FE31C656}"/>
              </a:ext>
            </a:extLst>
          </p:cNvPr>
          <p:cNvGrpSpPr/>
          <p:nvPr/>
        </p:nvGrpSpPr>
        <p:grpSpPr>
          <a:xfrm>
            <a:off x="2195692" y="4747139"/>
            <a:ext cx="1807731" cy="1685384"/>
            <a:chOff x="1321492" y="4701703"/>
            <a:chExt cx="1807731" cy="1685384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2E666A99-6B4D-4F2C-BDD3-67D51DE75CF2}"/>
                </a:ext>
              </a:extLst>
            </p:cNvPr>
            <p:cNvSpPr/>
            <p:nvPr/>
          </p:nvSpPr>
          <p:spPr>
            <a:xfrm>
              <a:off x="1321492" y="5139746"/>
              <a:ext cx="1695516" cy="1247341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812C358-F157-47FD-B0CE-89A6F22FEF47}"/>
                </a:ext>
              </a:extLst>
            </p:cNvPr>
            <p:cNvSpPr txBox="1"/>
            <p:nvPr/>
          </p:nvSpPr>
          <p:spPr>
            <a:xfrm>
              <a:off x="2329004" y="4701703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스택</a:t>
              </a:r>
              <a:endParaRPr lang="ko-KR" altLang="en-US" dirty="0"/>
            </a:p>
          </p:txBody>
        </p:sp>
      </p:grpSp>
      <p:pic>
        <p:nvPicPr>
          <p:cNvPr id="54" name="그림 53">
            <a:extLst>
              <a:ext uri="{FF2B5EF4-FFF2-40B4-BE49-F238E27FC236}">
                <a16:creationId xmlns:a16="http://schemas.microsoft.com/office/drawing/2014/main" id="{32697037-9611-427B-B902-03782015C30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" t="14654" r="79071" b="57535"/>
          <a:stretch/>
        </p:blipFill>
        <p:spPr>
          <a:xfrm>
            <a:off x="2505807" y="5280405"/>
            <a:ext cx="1100412" cy="1080517"/>
          </a:xfrm>
          <a:prstGeom prst="rect">
            <a:avLst/>
          </a:prstGeom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3370A414-0D67-4773-AEB8-F923FEF451B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8" t="13239" r="60799" b="58950"/>
          <a:stretch/>
        </p:blipFill>
        <p:spPr>
          <a:xfrm>
            <a:off x="6269362" y="5146749"/>
            <a:ext cx="1100412" cy="1080517"/>
          </a:xfrm>
          <a:prstGeom prst="rect">
            <a:avLst/>
          </a:prstGeom>
        </p:spPr>
      </p:pic>
      <p:grpSp>
        <p:nvGrpSpPr>
          <p:cNvPr id="43" name="그룹 42">
            <a:extLst>
              <a:ext uri="{FF2B5EF4-FFF2-40B4-BE49-F238E27FC236}">
                <a16:creationId xmlns:a16="http://schemas.microsoft.com/office/drawing/2014/main" id="{268E4A78-F427-4A0F-96EB-98F534C5F901}"/>
              </a:ext>
            </a:extLst>
          </p:cNvPr>
          <p:cNvGrpSpPr/>
          <p:nvPr/>
        </p:nvGrpSpPr>
        <p:grpSpPr>
          <a:xfrm>
            <a:off x="5185549" y="241175"/>
            <a:ext cx="2405350" cy="513888"/>
            <a:chOff x="2373211" y="1356771"/>
            <a:chExt cx="1570909" cy="566112"/>
          </a:xfrm>
        </p:grpSpPr>
        <p:sp>
          <p:nvSpPr>
            <p:cNvPr id="51" name="사각형: 둥근 모서리 50">
              <a:extLst>
                <a:ext uri="{FF2B5EF4-FFF2-40B4-BE49-F238E27FC236}">
                  <a16:creationId xmlns:a16="http://schemas.microsoft.com/office/drawing/2014/main" id="{F3C49362-21EF-4E7E-A863-4A45D9EC90DA}"/>
                </a:ext>
              </a:extLst>
            </p:cNvPr>
            <p:cNvSpPr/>
            <p:nvPr/>
          </p:nvSpPr>
          <p:spPr>
            <a:xfrm>
              <a:off x="2373211" y="1356771"/>
              <a:ext cx="1268341" cy="566112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91E6606-47AD-41C7-A789-E7C41824DD75}"/>
                </a:ext>
              </a:extLst>
            </p:cNvPr>
            <p:cNvSpPr txBox="1"/>
            <p:nvPr/>
          </p:nvSpPr>
          <p:spPr>
            <a:xfrm>
              <a:off x="2403485" y="1370518"/>
              <a:ext cx="15406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/>
              <a:r>
                <a:rPr lang="en-US" altLang="ko-KR" sz="24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&lt;</a:t>
              </a:r>
              <a:r>
                <a:rPr lang="ko-KR" altLang="en-US" sz="24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특별규칙</a:t>
              </a:r>
              <a:r>
                <a:rPr lang="en-US" altLang="ko-KR" sz="24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&gt;</a:t>
              </a:r>
              <a:endPara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E3537356-7786-4A90-A3DC-B2F3C8B6AFD5}"/>
              </a:ext>
            </a:extLst>
          </p:cNvPr>
          <p:cNvSpPr txBox="1"/>
          <p:nvPr/>
        </p:nvSpPr>
        <p:spPr>
          <a:xfrm>
            <a:off x="3748150" y="791133"/>
            <a:ext cx="7064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+mn-ea"/>
                <a:ea typeface="+mn-ea"/>
              </a:rPr>
              <a:t>이번 차례에 </a:t>
            </a:r>
            <a:r>
              <a:rPr lang="ko-KR" altLang="en-US" sz="2400" b="1" dirty="0">
                <a:solidFill>
                  <a:srgbClr val="FF0000"/>
                </a:solidFill>
                <a:latin typeface="+mn-ea"/>
                <a:ea typeface="+mn-ea"/>
              </a:rPr>
              <a:t>단 한 종류의 </a:t>
            </a:r>
            <a:r>
              <a:rPr lang="ko-KR" altLang="en-US" sz="2400" b="1" dirty="0">
                <a:latin typeface="+mn-ea"/>
                <a:ea typeface="+mn-ea"/>
              </a:rPr>
              <a:t>동물 토큰을 얻었다면</a:t>
            </a:r>
            <a:r>
              <a:rPr lang="en-US" altLang="ko-KR" sz="2400" b="1" dirty="0">
                <a:latin typeface="+mn-ea"/>
                <a:ea typeface="+mn-ea"/>
              </a:rPr>
              <a:t>, </a:t>
            </a:r>
            <a:endParaRPr lang="ko-KR" altLang="en-US" sz="2400" b="1" dirty="0">
              <a:latin typeface="+mn-ea"/>
              <a:ea typeface="+mn-ea"/>
            </a:endParaRPr>
          </a:p>
        </p:txBody>
      </p: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4F541389-05C5-496D-B9B7-A0B689BC99B4}"/>
              </a:ext>
            </a:extLst>
          </p:cNvPr>
          <p:cNvGrpSpPr/>
          <p:nvPr/>
        </p:nvGrpSpPr>
        <p:grpSpPr>
          <a:xfrm>
            <a:off x="1500918" y="2813400"/>
            <a:ext cx="1773629" cy="1775366"/>
            <a:chOff x="1243379" y="4611721"/>
            <a:chExt cx="1773629" cy="1775366"/>
          </a:xfrm>
        </p:grpSpPr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9EE90F0A-0409-46DC-8380-D37EE5798FFA}"/>
                </a:ext>
              </a:extLst>
            </p:cNvPr>
            <p:cNvSpPr/>
            <p:nvPr/>
          </p:nvSpPr>
          <p:spPr>
            <a:xfrm>
              <a:off x="1321492" y="5139746"/>
              <a:ext cx="1695516" cy="1247341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D9B3DAB-570C-47ED-8CB7-3163AE929BCD}"/>
                </a:ext>
              </a:extLst>
            </p:cNvPr>
            <p:cNvSpPr txBox="1"/>
            <p:nvPr/>
          </p:nvSpPr>
          <p:spPr>
            <a:xfrm>
              <a:off x="1243379" y="4611721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스택</a:t>
              </a:r>
              <a:endParaRPr lang="ko-KR" altLang="en-US" dirty="0"/>
            </a:p>
          </p:txBody>
        </p:sp>
      </p:grpSp>
      <p:pic>
        <p:nvPicPr>
          <p:cNvPr id="63" name="그림 62">
            <a:extLst>
              <a:ext uri="{FF2B5EF4-FFF2-40B4-BE49-F238E27FC236}">
                <a16:creationId xmlns:a16="http://schemas.microsoft.com/office/drawing/2014/main" id="{D47136EA-B235-440F-93D7-944F7DBDE6B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8" t="12420" r="79509" b="59769"/>
          <a:stretch/>
        </p:blipFill>
        <p:spPr>
          <a:xfrm>
            <a:off x="1962230" y="3291093"/>
            <a:ext cx="1100412" cy="1055936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id="{7CF68B38-49A1-4AE7-9A7D-615574F3C5E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8" t="10884" r="37059" b="61305"/>
          <a:stretch/>
        </p:blipFill>
        <p:spPr>
          <a:xfrm>
            <a:off x="2006429" y="3367898"/>
            <a:ext cx="1100412" cy="1055936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A5035A6-780A-4EC3-968C-D589397B6810}"/>
              </a:ext>
            </a:extLst>
          </p:cNvPr>
          <p:cNvSpPr txBox="1"/>
          <p:nvPr/>
        </p:nvSpPr>
        <p:spPr>
          <a:xfrm>
            <a:off x="3603313" y="1221511"/>
            <a:ext cx="7292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+mn-ea"/>
                <a:ea typeface="+mn-ea"/>
              </a:rPr>
              <a:t>그 토큰들은 기존 스택 가장 </a:t>
            </a:r>
            <a:r>
              <a:rPr lang="ko-KR" altLang="en-US" sz="2400" b="1" dirty="0">
                <a:solidFill>
                  <a:srgbClr val="FF0000"/>
                </a:solidFill>
                <a:latin typeface="+mn-ea"/>
                <a:ea typeface="+mn-ea"/>
              </a:rPr>
              <a:t>아래</a:t>
            </a:r>
            <a:r>
              <a:rPr lang="ko-KR" altLang="en-US" sz="2400" b="1" dirty="0">
                <a:latin typeface="+mn-ea"/>
                <a:ea typeface="+mn-ea"/>
              </a:rPr>
              <a:t>에 쌓을 수 있어요</a:t>
            </a:r>
            <a:r>
              <a:rPr lang="en-US" altLang="ko-KR" sz="2400" b="1" dirty="0">
                <a:latin typeface="+mn-ea"/>
                <a:ea typeface="+mn-ea"/>
              </a:rPr>
              <a:t>.</a:t>
            </a:r>
            <a:endParaRPr lang="ko-KR" altLang="en-US" sz="2400" b="1" dirty="0">
              <a:latin typeface="+mn-ea"/>
              <a:ea typeface="+mn-ea"/>
            </a:endParaRPr>
          </a:p>
        </p:txBody>
      </p:sp>
      <p:sp>
        <p:nvSpPr>
          <p:cNvPr id="71" name="말풍선: 타원형 70">
            <a:extLst>
              <a:ext uri="{FF2B5EF4-FFF2-40B4-BE49-F238E27FC236}">
                <a16:creationId xmlns:a16="http://schemas.microsoft.com/office/drawing/2014/main" id="{7D5C63AE-28C8-4C17-B996-81AE8EFC9778}"/>
              </a:ext>
            </a:extLst>
          </p:cNvPr>
          <p:cNvSpPr/>
          <p:nvPr/>
        </p:nvSpPr>
        <p:spPr>
          <a:xfrm>
            <a:off x="304932" y="1806582"/>
            <a:ext cx="1804232" cy="981652"/>
          </a:xfrm>
          <a:prstGeom prst="wedgeEllipseCallout">
            <a:avLst>
              <a:gd name="adj1" fmla="val -6153"/>
              <a:gd name="adj2" fmla="val 69369"/>
            </a:avLst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>
                <a:solidFill>
                  <a:schemeClr val="tx1"/>
                </a:solidFill>
                <a:latin typeface="+mn-ea"/>
              </a:rPr>
              <a:t>ㅠㅠ</a:t>
            </a:r>
            <a:endParaRPr lang="en-US" altLang="ko-KR" sz="2400" b="1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2400" b="1" dirty="0">
                <a:solidFill>
                  <a:schemeClr val="tx1"/>
                </a:solidFill>
                <a:latin typeface="+mn-ea"/>
              </a:rPr>
              <a:t>여기</a:t>
            </a:r>
            <a:endParaRPr lang="en-US" altLang="ko-KR" sz="2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2" name="말풍선: 타원형 71">
            <a:extLst>
              <a:ext uri="{FF2B5EF4-FFF2-40B4-BE49-F238E27FC236}">
                <a16:creationId xmlns:a16="http://schemas.microsoft.com/office/drawing/2014/main" id="{F70F5DCB-658C-46E5-B2FE-A19070D73C10}"/>
              </a:ext>
            </a:extLst>
          </p:cNvPr>
          <p:cNvSpPr/>
          <p:nvPr/>
        </p:nvSpPr>
        <p:spPr>
          <a:xfrm>
            <a:off x="3866927" y="3363023"/>
            <a:ext cx="1804232" cy="981652"/>
          </a:xfrm>
          <a:prstGeom prst="wedgeEllipseCallout">
            <a:avLst>
              <a:gd name="adj1" fmla="val -6153"/>
              <a:gd name="adj2" fmla="val 69369"/>
            </a:avLst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>
                <a:solidFill>
                  <a:schemeClr val="tx1"/>
                </a:solidFill>
                <a:latin typeface="+mn-ea"/>
              </a:rPr>
              <a:t>ㅠㅠ</a:t>
            </a:r>
            <a:endParaRPr lang="en-US" altLang="ko-KR" sz="2400" b="1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2400" b="1" dirty="0">
                <a:solidFill>
                  <a:schemeClr val="tx1"/>
                </a:solidFill>
                <a:latin typeface="+mn-ea"/>
              </a:rPr>
              <a:t>여기</a:t>
            </a:r>
            <a:endParaRPr lang="en-US" altLang="ko-KR" sz="24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70" name="그림 69">
            <a:extLst>
              <a:ext uri="{FF2B5EF4-FFF2-40B4-BE49-F238E27FC236}">
                <a16:creationId xmlns:a16="http://schemas.microsoft.com/office/drawing/2014/main" id="{28C4EE29-A954-45FB-90F1-6D387715A1A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6" t="17561" r="31876" b="23168"/>
          <a:stretch/>
        </p:blipFill>
        <p:spPr>
          <a:xfrm rot="16575365">
            <a:off x="5043034" y="3114230"/>
            <a:ext cx="3954754" cy="3127703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:a16="http://schemas.microsoft.com/office/drawing/2014/main" id="{56542A1F-76D7-4903-B7AF-FEEE0C33F19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0" t="10541" r="13807" b="61648"/>
          <a:stretch/>
        </p:blipFill>
        <p:spPr>
          <a:xfrm>
            <a:off x="2451902" y="5236819"/>
            <a:ext cx="1100412" cy="1080517"/>
          </a:xfrm>
          <a:prstGeom prst="rect">
            <a:avLst/>
          </a:prstGeom>
        </p:spPr>
      </p:pic>
      <p:pic>
        <p:nvPicPr>
          <p:cNvPr id="69" name="그림 68">
            <a:extLst>
              <a:ext uri="{FF2B5EF4-FFF2-40B4-BE49-F238E27FC236}">
                <a16:creationId xmlns:a16="http://schemas.microsoft.com/office/drawing/2014/main" id="{555DF817-0682-447B-95E3-A0433723D53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0" t="10541" r="13807" b="61648"/>
          <a:stretch/>
        </p:blipFill>
        <p:spPr>
          <a:xfrm>
            <a:off x="1908057" y="3332872"/>
            <a:ext cx="1100412" cy="1080517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D0227433-92CF-4AFB-A255-5364C7DE990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4" t="14459" r="60863" b="57730"/>
          <a:stretch/>
        </p:blipFill>
        <p:spPr>
          <a:xfrm>
            <a:off x="9784214" y="5299115"/>
            <a:ext cx="1100412" cy="105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1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0.00273 -0.091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456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1 0.00093 L 0.00391 0.00093 C 0.00287 -0.00463 0.00156 -0.01018 0.00078 -0.01574 C 0.00026 -0.01875 -0.00117 -0.03773 -0.0013 -0.03981 C -0.00169 -0.05231 -0.00182 -0.06458 -0.00234 -0.07685 C -0.0026 -0.08078 -0.00312 -0.08426 -0.00338 -0.08796 C -0.00378 -0.09236 -0.00417 -0.09676 -0.00443 -0.10092 C -0.00417 -0.11389 -0.00404 -0.12708 -0.00338 -0.13981 C -0.00169 -0.17639 -0.00338 -0.11088 -0.00026 -0.15092 C 0.00026 -0.15833 -0.00026 -0.16574 -0.00026 -0.17314 L -0.00026 -0.17314 " pathEditMode="relative" ptsTypes="AAAAAAAAAAA">
                                      <p:cBhvr>
                                        <p:cTn id="3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16389 L -0.00443 -0.16389 C -0.00143 -0.16018 0.00156 -0.15625 0.00482 -0.15277 C 0.00651 -0.15115 0.00833 -0.15046 0.01003 -0.14907 C 0.0138 -0.14676 0.01393 -0.14699 0.01836 -0.14537 C 0.02552 -0.13912 0.02109 -0.14259 0.0319 -0.13611 C 0.03398 -0.13495 0.03607 -0.1331 0.03815 -0.1324 L 0.0444 -0.13055 C 0.04583 -0.12824 0.04701 -0.12546 0.04857 -0.12314 C 0.05169 -0.11921 0.05273 -0.12014 0.05586 -0.11759 C 0.06497 -0.11088 0.05586 -0.11643 0.06315 -0.11203 C 0.06523 -0.10902 0.06719 -0.10555 0.0694 -0.10277 C 0.07787 -0.09282 0.07292 -0.10023 0.07878 -0.09537 C 0.08242 -0.09259 0.08581 -0.08935 0.08919 -0.08611 C 0.09063 -0.08495 0.09193 -0.0831 0.09336 -0.0824 L 0.09753 -0.08055 C 0.1 -0.07824 0.10247 -0.07569 0.10482 -0.07314 C 0.10625 -0.07199 0.10781 -0.07106 0.10898 -0.06944 C 0.11563 -0.0618 0.1125 -0.06412 0.11732 -0.05648 C 0.12201 -0.04953 0.1237 -0.04791 0.12878 -0.04166 C 0.13854 -0.01296 0.12682 -0.04328 0.13503 -0.03055 C 0.14505 -0.01551 0.13359 -0.02708 0.14336 -0.01389 C 0.14466 -0.01226 0.14622 -0.01157 0.14753 -0.01018 C 0.15039 -0.00764 0.15391 -0.00301 0.1569 -0.00092 C 0.15833 -0.00023 0.15977 -0.00023 0.16107 0.00093 C 0.16471 0.00348 0.1681 0.00695 0.17148 0.01019 C 0.17292 0.01135 0.17448 0.01204 0.17565 0.01389 C 0.17708 0.01574 0.17839 0.01806 0.17982 0.01945 C 0.1819 0.02107 0.18412 0.02153 0.18607 0.02315 C 0.18971 0.0257 0.19297 0.02963 0.19648 0.03241 C 0.20143 0.03588 0.20768 0.04051 0.21211 0.04537 L 0.21732 0.05093 C 0.22135 0.06158 0.21719 0.05232 0.22565 0.06204 C 0.2276 0.06412 0.22904 0.06713 0.23086 0.06945 C 0.23294 0.07153 0.23529 0.07269 0.23711 0.075 C 0.2405 0.07871 0.24336 0.0838 0.24648 0.08797 C 0.24857 0.09051 0.25078 0.0926 0.25273 0.09537 C 0.26393 0.10926 0.2612 0.10649 0.27253 0.12686 L 0.29648 0.16945 C 0.30247 0.17986 0.30156 0.17755 0.3069 0.18982 C 0.30807 0.19213 0.30898 0.19491 0.31003 0.19723 C 0.31237 0.20162 0.3151 0.20556 0.31732 0.21019 C 0.31979 0.21505 0.32214 0.22014 0.32461 0.225 C 0.32695 0.2294 0.3319 0.23797 0.3319 0.23797 C 0.33359 0.24954 0.33216 0.24306 0.33711 0.25649 L 0.33711 0.25649 C 0.3375 0.25834 0.33763 0.26019 0.33815 0.26204 C 0.34154 0.27084 0.34128 0.26412 0.34128 0.26945 L 0.34128 0.26945 " pathEditMode="relative" ptsTypes="AAAAAAAAAAAAAAAAAAAAAAAAAAAAAAAAAAAAAAAAAAAAAAAAA">
                                      <p:cBhvr>
                                        <p:cTn id="4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04 -0.00439 L 0.00404 -0.00416 L 0.04779 -0.00301 L 0.11185 -0.00162 C 0.1138 -0.00139 0.11576 -0.00046 0.11771 -3.33333E-6 L 0.12448 0.00139 C 0.13295 0.00324 0.13086 0.00255 0.1388 0.0044 C 0.14076 0.00486 0.14271 0.00533 0.14466 0.00602 C 0.14584 0.00625 0.14688 0.00718 0.14805 0.00741 C 0.1586 0.01042 0.17123 0.00973 0.18099 0.01042 C 0.18607 0.01088 0.19102 0.01158 0.1961 0.01204 C 0.20287 0.01436 0.20274 0.01459 0.21211 0.01505 L 0.2905 0.01644 C 0.29818 0.01991 0.2888 0.01551 0.29974 0.02107 C 0.30091 0.02153 0.30196 0.02223 0.30313 0.02246 C 0.30677 0.02315 0.31042 0.02338 0.31407 0.02408 L 0.32839 0.02848 C 0.32982 0.02894 0.33125 0.0294 0.33268 0.02986 C 0.33373 0.03056 0.3349 0.03102 0.33607 0.03148 C 0.33998 0.03311 0.33998 0.03264 0.34362 0.03449 C 0.3444 0.03496 0.34532 0.03519 0.3461 0.03588 C 0.34844 0.03773 0.35039 0.04098 0.35287 0.0419 C 0.3543 0.04236 0.35573 0.0426 0.35703 0.04352 C 0.36055 0.04561 0.3638 0.04885 0.36719 0.05093 C 0.3681 0.05139 0.36888 0.05186 0.36979 0.05255 C 0.3711 0.05348 0.37253 0.0544 0.37396 0.05533 C 0.37513 0.05625 0.37617 0.05764 0.37735 0.05834 C 0.37865 0.05926 0.38008 0.05949 0.38151 0.05996 C 0.38555 0.06482 0.38867 0.06875 0.39414 0.07037 C 0.39584 0.07084 0.39753 0.07107 0.39922 0.07199 C 0.40183 0.07315 0.4043 0.07477 0.40677 0.07639 C 0.40886 0.07778 0.41068 0.07986 0.41276 0.08102 C 0.41433 0.08172 0.41615 0.08172 0.41771 0.08241 C 0.42032 0.08334 0.42279 0.08449 0.42539 0.08542 C 0.42735 0.08611 0.43451 0.08797 0.43633 0.08843 C 0.43946 0.08912 0.44245 0.08936 0.44558 0.08982 C 0.45052 0.09445 0.45235 0.09653 0.45821 0.09885 C 0.47448 0.10579 0.45482 0.09398 0.47253 0.10348 C 0.49727 0.11644 0.45977 0.09908 0.48685 0.11227 C 0.48933 0.11366 0.49193 0.11412 0.4944 0.11528 C 0.49675 0.11667 0.49896 0.11852 0.50117 0.11991 C 0.50625 0.12292 0.5112 0.12616 0.51641 0.12894 C 0.55157 0.14676 0.5224 0.13102 0.54076 0.14236 C 0.54584 0.14537 0.55104 0.14792 0.55599 0.15139 C 0.55821 0.15278 0.56042 0.1544 0.56276 0.15579 C 0.56472 0.15695 0.56667 0.15764 0.56862 0.1588 C 0.57071 0.16019 0.57253 0.16204 0.57448 0.16343 C 0.57591 0.16412 0.57735 0.16436 0.57878 0.16482 C 0.57982 0.16528 0.58099 0.16574 0.58216 0.16644 C 0.58347 0.16783 0.58477 0.16968 0.58633 0.17084 C 0.59193 0.17477 0.58907 0.16945 0.5931 0.17523 C 0.59401 0.17662 0.59466 0.17848 0.59558 0.17986 C 0.59636 0.18102 0.5974 0.18172 0.59818 0.18287 C 0.59987 0.18565 0.60143 0.18889 0.60313 0.1919 L 0.60742 0.19931 C 0.60795 0.20023 0.6086 0.20116 0.60912 0.20232 C 0.60964 0.20371 0.61003 0.20556 0.61081 0.20672 C 0.61172 0.20834 0.61315 0.20857 0.6142 0.20973 C 0.61485 0.21065 0.61511 0.21204 0.61576 0.21273 C 0.61797 0.21505 0.62253 0.21875 0.62253 0.21898 C 0.62578 0.22454 0.62253 0.21945 0.62761 0.22477 C 0.6293 0.22662 0.63086 0.22917 0.63268 0.23079 C 0.63386 0.23172 0.63503 0.23264 0.63607 0.2338 C 0.63724 0.23519 0.63828 0.23704 0.63946 0.2382 C 0.6405 0.23936 0.64167 0.24005 0.64284 0.24121 C 0.64453 0.24306 0.64584 0.2463 0.64779 0.24723 C 0.65013 0.24815 0.65235 0.24885 0.65456 0.25023 C 0.65625 0.25116 0.65795 0.25278 0.65964 0.25324 L 0.66472 0.25486 C 0.66615 0.2551 0.66745 0.25602 0.66888 0.25625 C 0.67683 0.25718 0.68464 0.25718 0.69245 0.25764 C 0.69414 0.25834 0.69597 0.25834 0.69753 0.25926 C 0.69857 0.25973 0.69922 0.26135 0.70013 0.26227 C 0.70235 0.26436 0.70443 0.2669 0.7069 0.26829 C 0.70847 0.26922 0.71016 0.27061 0.71185 0.2713 C 0.72123 0.27454 0.71758 0.27269 0.72292 0.2757 C 0.72253 0.27732 0.72253 0.27894 0.72201 0.28033 C 0.72136 0.28195 0.71953 0.28264 0.71953 0.28473 C 0.71953 0.2882 0.72266 0.28195 0.72292 0.28172 L 0.72292 0.28195 " pathEditMode="relative" rAng="0" ptsTypes="AAAAAAAAAAAAAAAAAAAAAAAAAAAAAAAAAAAA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38" y="14491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1 0.01019 L -0.00351 0.01019 C -0.00052 0.01065 0.00261 0.01088 0.00573 0.01158 C 0.00717 0.01181 0.00847 0.01273 0.0099 0.01296 C 0.01302 0.01366 0.01615 0.01412 0.01914 0.01458 C 0.02136 0.01551 0.02357 0.0169 0.02592 0.01759 C 0.03672 0.0206 0.04675 0.01829 0.05795 0.01759 L 0.09414 0.01458 L 0.16081 0.01597 C 0.16667 0.0162 0.17253 0.01667 0.17839 0.01759 C 0.17956 0.01759 0.1806 0.01875 0.18177 0.01898 C 0.18607 0.01968 0.19024 0.01991 0.19441 0.02037 C 0.19753 0.02199 0.20052 0.02408 0.20378 0.025 C 0.21524 0.02778 0.22774 0.0257 0.23907 0.025 C 0.28477 0.02732 0.29401 0.03102 0.33516 0.02338 C 0.38607 0.01412 0.30287 0.02477 0.35534 0.01158 C 0.36381 0.00949 0.37227 0.01065 0.38073 0.01019 L 0.46667 0.01296 C 0.47982 0.01389 0.4931 0.01505 0.50625 0.01597 C 0.52969 0.02153 0.53151 0.02338 0.56016 0.02199 C 0.56914 0.02153 0.57813 0.01898 0.58711 0.01759 C 0.60886 0.0088 0.59688 0.01227 0.63347 0.01158 L 0.68412 0.01158 L 0.68412 0.01158 " pathEditMode="relative" ptsTypes="AAAAAAAAAAAAAAAAAAAAAAAA">
                                      <p:cBhvr>
                                        <p:cTn id="7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128 0.26968 L 0.26966 0.26783 " pathEditMode="relative" rAng="0" ptsTypes="AA">
                                      <p:cBhvr>
                                        <p:cTn id="81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1" y="-93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2123 0.2838 L 0.64961 0.28195 " pathEditMode="relative" rAng="0" ptsTypes="AA">
                                      <p:cBhvr>
                                        <p:cTn id="83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1" y="-9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657 0.00602 L 0.60495 0.00417 " pathEditMode="relative" rAng="0" ptsTypes="AA">
                                      <p:cBhvr>
                                        <p:cTn id="85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9" grpId="0"/>
      <p:bldP spid="55" grpId="0"/>
      <p:bldP spid="46" grpId="0"/>
      <p:bldP spid="71" grpId="0" animBg="1"/>
      <p:bldP spid="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그룹 27">
            <a:extLst>
              <a:ext uri="{FF2B5EF4-FFF2-40B4-BE49-F238E27FC236}">
                <a16:creationId xmlns:a16="http://schemas.microsoft.com/office/drawing/2014/main" id="{4C882887-1555-45DF-A5B0-59478F969D69}"/>
              </a:ext>
            </a:extLst>
          </p:cNvPr>
          <p:cNvGrpSpPr/>
          <p:nvPr/>
        </p:nvGrpSpPr>
        <p:grpSpPr>
          <a:xfrm>
            <a:off x="10247387" y="3341425"/>
            <a:ext cx="1348921" cy="1827610"/>
            <a:chOff x="10609817" y="1810737"/>
            <a:chExt cx="1348921" cy="1827610"/>
          </a:xfrm>
        </p:grpSpPr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8BFD5FDE-AC22-4ABA-84CD-0BC5C1747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9817" y="1810737"/>
              <a:ext cx="1348921" cy="1348921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A802694-7F98-40B1-AD4D-797C7FABBA1C}"/>
                </a:ext>
              </a:extLst>
            </p:cNvPr>
            <p:cNvSpPr txBox="1"/>
            <p:nvPr/>
          </p:nvSpPr>
          <p:spPr>
            <a:xfrm>
              <a:off x="10739464" y="3238237"/>
              <a:ext cx="11677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latin typeface="+mn-ea"/>
                  <a:ea typeface="+mn-ea"/>
                </a:rPr>
                <a:t>Player 3</a:t>
              </a:r>
              <a:endParaRPr lang="ko-KR" altLang="en-US" sz="2000" b="1" dirty="0">
                <a:latin typeface="+mn-ea"/>
                <a:ea typeface="+mn-ea"/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489B7413-9177-489F-8187-983126097F3B}"/>
              </a:ext>
            </a:extLst>
          </p:cNvPr>
          <p:cNvGrpSpPr/>
          <p:nvPr/>
        </p:nvGrpSpPr>
        <p:grpSpPr>
          <a:xfrm>
            <a:off x="9402749" y="4678081"/>
            <a:ext cx="2484319" cy="1769735"/>
            <a:chOff x="9402749" y="4678081"/>
            <a:chExt cx="2377229" cy="1769735"/>
          </a:xfrm>
        </p:grpSpPr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F46C6349-BED2-4A8E-B05C-850E89C9E97E}"/>
                </a:ext>
              </a:extLst>
            </p:cNvPr>
            <p:cNvSpPr/>
            <p:nvPr/>
          </p:nvSpPr>
          <p:spPr>
            <a:xfrm>
              <a:off x="9547291" y="5200475"/>
              <a:ext cx="2232687" cy="1247341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2E4B353-0B76-4933-9BBB-1DDCD813D4D9}"/>
                </a:ext>
              </a:extLst>
            </p:cNvPr>
            <p:cNvSpPr txBox="1"/>
            <p:nvPr/>
          </p:nvSpPr>
          <p:spPr>
            <a:xfrm>
              <a:off x="9402749" y="4678081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스택</a:t>
              </a:r>
              <a:endParaRPr lang="ko-KR" altLang="en-US" dirty="0"/>
            </a:p>
          </p:txBody>
        </p:sp>
      </p:grpSp>
      <p:pic>
        <p:nvPicPr>
          <p:cNvPr id="66" name="그림 65">
            <a:extLst>
              <a:ext uri="{FF2B5EF4-FFF2-40B4-BE49-F238E27FC236}">
                <a16:creationId xmlns:a16="http://schemas.microsoft.com/office/drawing/2014/main" id="{0118F36B-5973-40AA-B1E2-B83EAD2A25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40"/>
          <a:stretch/>
        </p:blipFill>
        <p:spPr>
          <a:xfrm>
            <a:off x="5694855" y="2227138"/>
            <a:ext cx="2607352" cy="1871015"/>
          </a:xfrm>
          <a:prstGeom prst="rect">
            <a:avLst/>
          </a:prstGeom>
        </p:spPr>
      </p:pic>
      <p:grpSp>
        <p:nvGrpSpPr>
          <p:cNvPr id="38" name="그룹 37">
            <a:extLst>
              <a:ext uri="{FF2B5EF4-FFF2-40B4-BE49-F238E27FC236}">
                <a16:creationId xmlns:a16="http://schemas.microsoft.com/office/drawing/2014/main" id="{B8EACF31-2D8F-44AD-8900-CD8F214A425C}"/>
              </a:ext>
            </a:extLst>
          </p:cNvPr>
          <p:cNvGrpSpPr/>
          <p:nvPr/>
        </p:nvGrpSpPr>
        <p:grpSpPr>
          <a:xfrm>
            <a:off x="3985064" y="4624655"/>
            <a:ext cx="1348921" cy="1857165"/>
            <a:chOff x="708802" y="4092115"/>
            <a:chExt cx="1348921" cy="1857165"/>
          </a:xfrm>
        </p:grpSpPr>
        <p:pic>
          <p:nvPicPr>
            <p:cNvPr id="41" name="그림 40">
              <a:extLst>
                <a:ext uri="{FF2B5EF4-FFF2-40B4-BE49-F238E27FC236}">
                  <a16:creationId xmlns:a16="http://schemas.microsoft.com/office/drawing/2014/main" id="{89E45E5B-5264-4783-943D-6E89FCAC7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02" y="4092115"/>
              <a:ext cx="1348921" cy="1348921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6F5E377-B596-437C-996F-8194F5ADB41E}"/>
                </a:ext>
              </a:extLst>
            </p:cNvPr>
            <p:cNvSpPr txBox="1"/>
            <p:nvPr/>
          </p:nvSpPr>
          <p:spPr>
            <a:xfrm>
              <a:off x="827210" y="5549170"/>
              <a:ext cx="11677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latin typeface="+mn-ea"/>
                  <a:ea typeface="+mn-ea"/>
                </a:rPr>
                <a:t>Player 2</a:t>
              </a:r>
              <a:endParaRPr lang="ko-KR" altLang="en-US" sz="2000" b="1" dirty="0">
                <a:latin typeface="+mn-ea"/>
                <a:ea typeface="+mn-ea"/>
              </a:endParaRPr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03229901-916D-46E4-8F6B-7E227D3502ED}"/>
              </a:ext>
            </a:extLst>
          </p:cNvPr>
          <p:cNvGrpSpPr/>
          <p:nvPr/>
        </p:nvGrpSpPr>
        <p:grpSpPr>
          <a:xfrm>
            <a:off x="279361" y="3015191"/>
            <a:ext cx="1304925" cy="2001387"/>
            <a:chOff x="2147863" y="1967419"/>
            <a:chExt cx="1304925" cy="2001387"/>
          </a:xfrm>
        </p:grpSpPr>
        <p:pic>
          <p:nvPicPr>
            <p:cNvPr id="36" name="그림 35">
              <a:extLst>
                <a:ext uri="{FF2B5EF4-FFF2-40B4-BE49-F238E27FC236}">
                  <a16:creationId xmlns:a16="http://schemas.microsoft.com/office/drawing/2014/main" id="{D6C26E5E-87B0-48BF-BE46-5C22309BBC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782"/>
            <a:stretch/>
          </p:blipFill>
          <p:spPr>
            <a:xfrm>
              <a:off x="2147863" y="1967419"/>
              <a:ext cx="1304925" cy="1412716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DC8E9DD-D190-4A53-971B-ACDE748AFA88}"/>
                </a:ext>
              </a:extLst>
            </p:cNvPr>
            <p:cNvSpPr txBox="1"/>
            <p:nvPr/>
          </p:nvSpPr>
          <p:spPr>
            <a:xfrm>
              <a:off x="2247435" y="3568696"/>
              <a:ext cx="11677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latin typeface="+mn-ea"/>
                  <a:ea typeface="+mn-ea"/>
                </a:rPr>
                <a:t>Player 1</a:t>
              </a:r>
              <a:endParaRPr lang="ko-KR" altLang="en-US" sz="2000" b="1" dirty="0">
                <a:latin typeface="+mn-ea"/>
                <a:ea typeface="+mn-ea"/>
              </a:endParaRPr>
            </a:p>
          </p:txBody>
        </p:sp>
      </p:grpSp>
      <p:sp>
        <p:nvSpPr>
          <p:cNvPr id="40" name="말풍선: 타원형 39">
            <a:extLst>
              <a:ext uri="{FF2B5EF4-FFF2-40B4-BE49-F238E27FC236}">
                <a16:creationId xmlns:a16="http://schemas.microsoft.com/office/drawing/2014/main" id="{D49FF69C-A0D1-47BB-8269-32C1CEFD57B4}"/>
              </a:ext>
            </a:extLst>
          </p:cNvPr>
          <p:cNvSpPr/>
          <p:nvPr/>
        </p:nvSpPr>
        <p:spPr>
          <a:xfrm>
            <a:off x="8790429" y="1998101"/>
            <a:ext cx="3096639" cy="981652"/>
          </a:xfrm>
          <a:prstGeom prst="wedgeEllipseCallout">
            <a:avLst>
              <a:gd name="adj1" fmla="val 17764"/>
              <a:gd name="adj2" fmla="val 74602"/>
            </a:avLst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tx1"/>
                </a:solidFill>
                <a:latin typeface="+mn-ea"/>
              </a:rPr>
              <a:t>와</a:t>
            </a:r>
            <a:r>
              <a:rPr lang="en-US" altLang="ko-KR" sz="2400" b="1" dirty="0">
                <a:solidFill>
                  <a:schemeClr val="tx1"/>
                </a:solidFill>
                <a:latin typeface="+mn-ea"/>
              </a:rPr>
              <a:t>! </a:t>
            </a:r>
            <a:r>
              <a:rPr lang="ko-KR" altLang="en-US" sz="2400" b="1" dirty="0">
                <a:solidFill>
                  <a:schemeClr val="tx1"/>
                </a:solidFill>
                <a:latin typeface="+mn-ea"/>
              </a:rPr>
              <a:t>캥거루다</a:t>
            </a:r>
            <a:r>
              <a:rPr lang="en-US" altLang="ko-KR" sz="2400" b="1" dirty="0">
                <a:solidFill>
                  <a:schemeClr val="tx1"/>
                </a:solidFill>
                <a:latin typeface="+mn-ea"/>
              </a:rPr>
              <a:t>!</a:t>
            </a:r>
          </a:p>
          <a:p>
            <a:pPr algn="ctr"/>
            <a:r>
              <a:rPr lang="ko-KR" altLang="en-US" sz="2400" b="1" dirty="0">
                <a:solidFill>
                  <a:schemeClr val="tx1"/>
                </a:solidFill>
                <a:latin typeface="+mn-ea"/>
              </a:rPr>
              <a:t>그만 </a:t>
            </a:r>
            <a:r>
              <a:rPr lang="ko-KR" altLang="en-US" sz="2400" b="1" dirty="0" err="1">
                <a:solidFill>
                  <a:schemeClr val="tx1"/>
                </a:solidFill>
                <a:latin typeface="+mn-ea"/>
              </a:rPr>
              <a:t>할래</a:t>
            </a:r>
            <a:r>
              <a:rPr lang="en-US" altLang="ko-KR" sz="2400" b="1" dirty="0">
                <a:solidFill>
                  <a:schemeClr val="tx1"/>
                </a:solidFill>
                <a:latin typeface="+mn-ea"/>
              </a:rPr>
              <a:t>~!!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411723" y="358520"/>
            <a:ext cx="352839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40000"/>
              </a:lnSpc>
            </a:pPr>
            <a:r>
              <a:rPr lang="ko-KR" altLang="en-US" sz="3200" dirty="0">
                <a:latin typeface="HY헤드라인M" pitchFamily="18" charset="-127"/>
                <a:ea typeface="HY헤드라인M" pitchFamily="18" charset="-127"/>
              </a:rPr>
              <a:t>게임 진행</a:t>
            </a:r>
            <a:endParaRPr lang="ko-KR" altLang="en-US" sz="60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EDBDCDDA-B276-4CE5-B9BA-6C059138CF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23" y="424547"/>
            <a:ext cx="715725" cy="715725"/>
          </a:xfrm>
          <a:prstGeom prst="rect">
            <a:avLst/>
          </a:prstGeom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F7EED733-C299-4164-A63C-3470051D9AC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8" t="10884" r="37059" b="61305"/>
          <a:stretch/>
        </p:blipFill>
        <p:spPr>
          <a:xfrm>
            <a:off x="6983595" y="3941468"/>
            <a:ext cx="1100412" cy="1055936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9D8706C4-6D26-4958-B323-AB1610C37CA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8" t="55039" r="52879" b="17150"/>
          <a:stretch/>
        </p:blipFill>
        <p:spPr>
          <a:xfrm>
            <a:off x="6277792" y="3771925"/>
            <a:ext cx="1100412" cy="1055936"/>
          </a:xfrm>
          <a:prstGeom prst="rect">
            <a:avLst/>
          </a:prstGeom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id="{E4499B99-EC6D-4FAC-9B20-664B4A3FD1F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8" t="51586" r="9689" b="20603"/>
          <a:stretch/>
        </p:blipFill>
        <p:spPr>
          <a:xfrm>
            <a:off x="5794435" y="5261400"/>
            <a:ext cx="1100412" cy="1055936"/>
          </a:xfrm>
          <a:prstGeom prst="rect">
            <a:avLst/>
          </a:prstGeom>
        </p:spPr>
      </p:pic>
      <p:pic>
        <p:nvPicPr>
          <p:cNvPr id="68" name="그림 67">
            <a:extLst>
              <a:ext uri="{FF2B5EF4-FFF2-40B4-BE49-F238E27FC236}">
                <a16:creationId xmlns:a16="http://schemas.microsoft.com/office/drawing/2014/main" id="{C051DD16-C175-480C-B4F9-9AEE5585500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6" t="53707" r="29411" b="18482"/>
          <a:stretch/>
        </p:blipFill>
        <p:spPr>
          <a:xfrm>
            <a:off x="6936202" y="4544109"/>
            <a:ext cx="1100412" cy="1055936"/>
          </a:xfrm>
          <a:prstGeom prst="rect">
            <a:avLst/>
          </a:prstGeom>
        </p:spPr>
      </p:pic>
      <p:pic>
        <p:nvPicPr>
          <p:cNvPr id="53" name="그림 52">
            <a:extLst>
              <a:ext uri="{FF2B5EF4-FFF2-40B4-BE49-F238E27FC236}">
                <a16:creationId xmlns:a16="http://schemas.microsoft.com/office/drawing/2014/main" id="{CC19DD90-8E2C-4151-9D78-13A3416FEF1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0" t="10541" r="13807" b="61648"/>
          <a:stretch/>
        </p:blipFill>
        <p:spPr>
          <a:xfrm>
            <a:off x="6540698" y="3429000"/>
            <a:ext cx="1100412" cy="1080517"/>
          </a:xfrm>
          <a:prstGeom prst="rect">
            <a:avLst/>
          </a:prstGeom>
        </p:spPr>
      </p:pic>
      <p:pic>
        <p:nvPicPr>
          <p:cNvPr id="65" name="그림 64">
            <a:extLst>
              <a:ext uri="{FF2B5EF4-FFF2-40B4-BE49-F238E27FC236}">
                <a16:creationId xmlns:a16="http://schemas.microsoft.com/office/drawing/2014/main" id="{4F98AC17-F350-42EC-8AF3-1E3B70119C2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8" t="12420" r="79509" b="59769"/>
          <a:stretch/>
        </p:blipFill>
        <p:spPr>
          <a:xfrm>
            <a:off x="6112944" y="4588766"/>
            <a:ext cx="1100412" cy="1055936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1E042147-821E-40D7-BCB5-528286BFAF5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4" t="14459" r="60863" b="57730"/>
          <a:stretch/>
        </p:blipFill>
        <p:spPr>
          <a:xfrm>
            <a:off x="6622264" y="4827861"/>
            <a:ext cx="1100412" cy="1055936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1C26C83B-64E0-4EB2-A71A-002C6BB3D789}"/>
              </a:ext>
            </a:extLst>
          </p:cNvPr>
          <p:cNvSpPr txBox="1"/>
          <p:nvPr/>
        </p:nvSpPr>
        <p:spPr>
          <a:xfrm>
            <a:off x="7346056" y="310947"/>
            <a:ext cx="1891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2400" b="1" dirty="0">
                <a:latin typeface="+mn-ea"/>
                <a:ea typeface="+mn-ea"/>
              </a:rPr>
              <a:t>2. </a:t>
            </a:r>
            <a:r>
              <a:rPr lang="ko-KR" altLang="en-US" sz="2400" b="1" dirty="0">
                <a:latin typeface="+mn-ea"/>
                <a:ea typeface="+mn-ea"/>
              </a:rPr>
              <a:t>동물보호 </a:t>
            </a:r>
            <a:endParaRPr lang="en-US" altLang="ko-KR" sz="2400" b="1" dirty="0">
              <a:latin typeface="+mn-ea"/>
              <a:ea typeface="+mn-ea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B622E36A-0511-4060-9400-86D0FE31C656}"/>
              </a:ext>
            </a:extLst>
          </p:cNvPr>
          <p:cNvGrpSpPr/>
          <p:nvPr/>
        </p:nvGrpSpPr>
        <p:grpSpPr>
          <a:xfrm>
            <a:off x="2195692" y="4747139"/>
            <a:ext cx="1807731" cy="1685384"/>
            <a:chOff x="1321492" y="4701703"/>
            <a:chExt cx="1807731" cy="1685384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2E666A99-6B4D-4F2C-BDD3-67D51DE75CF2}"/>
                </a:ext>
              </a:extLst>
            </p:cNvPr>
            <p:cNvSpPr/>
            <p:nvPr/>
          </p:nvSpPr>
          <p:spPr>
            <a:xfrm>
              <a:off x="1321492" y="5139746"/>
              <a:ext cx="1695516" cy="1247341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812C358-F157-47FD-B0CE-89A6F22FEF47}"/>
                </a:ext>
              </a:extLst>
            </p:cNvPr>
            <p:cNvSpPr txBox="1"/>
            <p:nvPr/>
          </p:nvSpPr>
          <p:spPr>
            <a:xfrm>
              <a:off x="2329004" y="4701703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스택</a:t>
              </a:r>
              <a:endParaRPr lang="ko-KR" altLang="en-US" dirty="0"/>
            </a:p>
          </p:txBody>
        </p:sp>
      </p:grpSp>
      <p:pic>
        <p:nvPicPr>
          <p:cNvPr id="54" name="그림 53">
            <a:extLst>
              <a:ext uri="{FF2B5EF4-FFF2-40B4-BE49-F238E27FC236}">
                <a16:creationId xmlns:a16="http://schemas.microsoft.com/office/drawing/2014/main" id="{32697037-9611-427B-B902-03782015C30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" t="14654" r="79071" b="57535"/>
          <a:stretch/>
        </p:blipFill>
        <p:spPr>
          <a:xfrm>
            <a:off x="2505807" y="5280405"/>
            <a:ext cx="1100412" cy="1080517"/>
          </a:xfrm>
          <a:prstGeom prst="rect">
            <a:avLst/>
          </a:prstGeom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3370A414-0D67-4773-AEB8-F923FEF451B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8" t="13239" r="60799" b="58950"/>
          <a:stretch/>
        </p:blipFill>
        <p:spPr>
          <a:xfrm>
            <a:off x="6269362" y="5146749"/>
            <a:ext cx="1100412" cy="1080517"/>
          </a:xfrm>
          <a:prstGeom prst="rect">
            <a:avLst/>
          </a:prstGeom>
        </p:spPr>
      </p:pic>
      <p:grpSp>
        <p:nvGrpSpPr>
          <p:cNvPr id="43" name="그룹 42">
            <a:extLst>
              <a:ext uri="{FF2B5EF4-FFF2-40B4-BE49-F238E27FC236}">
                <a16:creationId xmlns:a16="http://schemas.microsoft.com/office/drawing/2014/main" id="{268E4A78-F427-4A0F-96EB-98F534C5F901}"/>
              </a:ext>
            </a:extLst>
          </p:cNvPr>
          <p:cNvGrpSpPr/>
          <p:nvPr/>
        </p:nvGrpSpPr>
        <p:grpSpPr>
          <a:xfrm>
            <a:off x="5185549" y="241175"/>
            <a:ext cx="2405350" cy="513888"/>
            <a:chOff x="2373211" y="1356771"/>
            <a:chExt cx="1570909" cy="566112"/>
          </a:xfrm>
        </p:grpSpPr>
        <p:sp>
          <p:nvSpPr>
            <p:cNvPr id="51" name="사각형: 둥근 모서리 50">
              <a:extLst>
                <a:ext uri="{FF2B5EF4-FFF2-40B4-BE49-F238E27FC236}">
                  <a16:creationId xmlns:a16="http://schemas.microsoft.com/office/drawing/2014/main" id="{F3C49362-21EF-4E7E-A863-4A45D9EC90DA}"/>
                </a:ext>
              </a:extLst>
            </p:cNvPr>
            <p:cNvSpPr/>
            <p:nvPr/>
          </p:nvSpPr>
          <p:spPr>
            <a:xfrm>
              <a:off x="2373211" y="1356771"/>
              <a:ext cx="1268341" cy="566112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91E6606-47AD-41C7-A789-E7C41824DD75}"/>
                </a:ext>
              </a:extLst>
            </p:cNvPr>
            <p:cNvSpPr txBox="1"/>
            <p:nvPr/>
          </p:nvSpPr>
          <p:spPr>
            <a:xfrm>
              <a:off x="2403485" y="1370518"/>
              <a:ext cx="15406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/>
              <a:r>
                <a:rPr lang="en-US" altLang="ko-KR" sz="24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&lt;</a:t>
              </a:r>
              <a:r>
                <a:rPr lang="ko-KR" altLang="en-US" sz="24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특별규칙</a:t>
              </a:r>
              <a:r>
                <a:rPr lang="en-US" altLang="ko-KR" sz="24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&gt;</a:t>
              </a:r>
              <a:endPara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E3537356-7786-4A90-A3DC-B2F3C8B6AFD5}"/>
              </a:ext>
            </a:extLst>
          </p:cNvPr>
          <p:cNvSpPr txBox="1"/>
          <p:nvPr/>
        </p:nvSpPr>
        <p:spPr>
          <a:xfrm>
            <a:off x="3748150" y="791133"/>
            <a:ext cx="7064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+mn-ea"/>
                <a:ea typeface="+mn-ea"/>
              </a:rPr>
              <a:t>이번 차례에 </a:t>
            </a:r>
            <a:r>
              <a:rPr lang="ko-KR" altLang="en-US" sz="2400" b="1" dirty="0">
                <a:solidFill>
                  <a:srgbClr val="FF0000"/>
                </a:solidFill>
                <a:latin typeface="+mn-ea"/>
                <a:ea typeface="+mn-ea"/>
              </a:rPr>
              <a:t>단 한 종류의 </a:t>
            </a:r>
            <a:r>
              <a:rPr lang="ko-KR" altLang="en-US" sz="2400" b="1" dirty="0">
                <a:latin typeface="+mn-ea"/>
                <a:ea typeface="+mn-ea"/>
              </a:rPr>
              <a:t>동물 토큰을 얻었다면</a:t>
            </a:r>
            <a:r>
              <a:rPr lang="en-US" altLang="ko-KR" sz="2400" b="1" dirty="0">
                <a:latin typeface="+mn-ea"/>
                <a:ea typeface="+mn-ea"/>
              </a:rPr>
              <a:t>, </a:t>
            </a:r>
            <a:endParaRPr lang="ko-KR" altLang="en-US" sz="2400" b="1" dirty="0">
              <a:latin typeface="+mn-ea"/>
              <a:ea typeface="+mn-ea"/>
            </a:endParaRPr>
          </a:p>
        </p:txBody>
      </p: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4F541389-05C5-496D-B9B7-A0B689BC99B4}"/>
              </a:ext>
            </a:extLst>
          </p:cNvPr>
          <p:cNvGrpSpPr/>
          <p:nvPr/>
        </p:nvGrpSpPr>
        <p:grpSpPr>
          <a:xfrm>
            <a:off x="1500918" y="2813400"/>
            <a:ext cx="1773629" cy="1775366"/>
            <a:chOff x="1243379" y="4611721"/>
            <a:chExt cx="1773629" cy="1775366"/>
          </a:xfrm>
        </p:grpSpPr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9EE90F0A-0409-46DC-8380-D37EE5798FFA}"/>
                </a:ext>
              </a:extLst>
            </p:cNvPr>
            <p:cNvSpPr/>
            <p:nvPr/>
          </p:nvSpPr>
          <p:spPr>
            <a:xfrm>
              <a:off x="1321492" y="5139746"/>
              <a:ext cx="1695516" cy="1247341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D9B3DAB-570C-47ED-8CB7-3163AE929BCD}"/>
                </a:ext>
              </a:extLst>
            </p:cNvPr>
            <p:cNvSpPr txBox="1"/>
            <p:nvPr/>
          </p:nvSpPr>
          <p:spPr>
            <a:xfrm>
              <a:off x="1243379" y="4611721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스택</a:t>
              </a:r>
              <a:endParaRPr lang="ko-KR" altLang="en-US" dirty="0"/>
            </a:p>
          </p:txBody>
        </p:sp>
      </p:grpSp>
      <p:pic>
        <p:nvPicPr>
          <p:cNvPr id="63" name="그림 62">
            <a:extLst>
              <a:ext uri="{FF2B5EF4-FFF2-40B4-BE49-F238E27FC236}">
                <a16:creationId xmlns:a16="http://schemas.microsoft.com/office/drawing/2014/main" id="{D47136EA-B235-440F-93D7-944F7DBDE6B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8" t="12420" r="79509" b="59769"/>
          <a:stretch/>
        </p:blipFill>
        <p:spPr>
          <a:xfrm>
            <a:off x="1962230" y="3291093"/>
            <a:ext cx="1100412" cy="1055936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id="{7CF68B38-49A1-4AE7-9A7D-615574F3C5E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8" t="10884" r="37059" b="61305"/>
          <a:stretch/>
        </p:blipFill>
        <p:spPr>
          <a:xfrm>
            <a:off x="2006429" y="3367898"/>
            <a:ext cx="1100412" cy="1055936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A5035A6-780A-4EC3-968C-D589397B6810}"/>
              </a:ext>
            </a:extLst>
          </p:cNvPr>
          <p:cNvSpPr txBox="1"/>
          <p:nvPr/>
        </p:nvSpPr>
        <p:spPr>
          <a:xfrm>
            <a:off x="3603313" y="1221511"/>
            <a:ext cx="7292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+mn-ea"/>
                <a:ea typeface="+mn-ea"/>
              </a:rPr>
              <a:t>그 토큰들은 기존 스택 가장 </a:t>
            </a:r>
            <a:r>
              <a:rPr lang="ko-KR" altLang="en-US" sz="2400" b="1" dirty="0">
                <a:solidFill>
                  <a:srgbClr val="FF0000"/>
                </a:solidFill>
                <a:latin typeface="+mn-ea"/>
                <a:ea typeface="+mn-ea"/>
              </a:rPr>
              <a:t>아래</a:t>
            </a:r>
            <a:r>
              <a:rPr lang="ko-KR" altLang="en-US" sz="2400" b="1" dirty="0">
                <a:latin typeface="+mn-ea"/>
                <a:ea typeface="+mn-ea"/>
              </a:rPr>
              <a:t>에 쌓을 수 있어요</a:t>
            </a:r>
            <a:r>
              <a:rPr lang="en-US" altLang="ko-KR" sz="2400" b="1" dirty="0">
                <a:latin typeface="+mn-ea"/>
                <a:ea typeface="+mn-ea"/>
              </a:rPr>
              <a:t>.</a:t>
            </a:r>
            <a:endParaRPr lang="ko-KR" altLang="en-US" sz="2400" b="1" dirty="0">
              <a:latin typeface="+mn-ea"/>
              <a:ea typeface="+mn-ea"/>
            </a:endParaRPr>
          </a:p>
        </p:txBody>
      </p:sp>
      <p:sp>
        <p:nvSpPr>
          <p:cNvPr id="71" name="말풍선: 타원형 70">
            <a:extLst>
              <a:ext uri="{FF2B5EF4-FFF2-40B4-BE49-F238E27FC236}">
                <a16:creationId xmlns:a16="http://schemas.microsoft.com/office/drawing/2014/main" id="{7D5C63AE-28C8-4C17-B996-81AE8EFC9778}"/>
              </a:ext>
            </a:extLst>
          </p:cNvPr>
          <p:cNvSpPr/>
          <p:nvPr/>
        </p:nvSpPr>
        <p:spPr>
          <a:xfrm>
            <a:off x="304932" y="1806582"/>
            <a:ext cx="1804232" cy="981652"/>
          </a:xfrm>
          <a:prstGeom prst="wedgeEllipseCallout">
            <a:avLst>
              <a:gd name="adj1" fmla="val -6153"/>
              <a:gd name="adj2" fmla="val 69369"/>
            </a:avLst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>
                <a:solidFill>
                  <a:schemeClr val="tx1"/>
                </a:solidFill>
                <a:latin typeface="+mn-ea"/>
              </a:rPr>
              <a:t>ㅠㅠ</a:t>
            </a:r>
            <a:endParaRPr lang="en-US" altLang="ko-KR" sz="2400" b="1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2400" b="1" dirty="0">
                <a:solidFill>
                  <a:schemeClr val="tx1"/>
                </a:solidFill>
                <a:latin typeface="+mn-ea"/>
              </a:rPr>
              <a:t>여기</a:t>
            </a:r>
            <a:endParaRPr lang="en-US" altLang="ko-KR" sz="2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2" name="말풍선: 타원형 71">
            <a:extLst>
              <a:ext uri="{FF2B5EF4-FFF2-40B4-BE49-F238E27FC236}">
                <a16:creationId xmlns:a16="http://schemas.microsoft.com/office/drawing/2014/main" id="{F70F5DCB-658C-46E5-B2FE-A19070D73C10}"/>
              </a:ext>
            </a:extLst>
          </p:cNvPr>
          <p:cNvSpPr/>
          <p:nvPr/>
        </p:nvSpPr>
        <p:spPr>
          <a:xfrm>
            <a:off x="3866927" y="3363023"/>
            <a:ext cx="1804232" cy="981652"/>
          </a:xfrm>
          <a:prstGeom prst="wedgeEllipseCallout">
            <a:avLst>
              <a:gd name="adj1" fmla="val -6153"/>
              <a:gd name="adj2" fmla="val 69369"/>
            </a:avLst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>
                <a:solidFill>
                  <a:schemeClr val="tx1"/>
                </a:solidFill>
                <a:latin typeface="+mn-ea"/>
              </a:rPr>
              <a:t>ㅠㅠ</a:t>
            </a:r>
            <a:endParaRPr lang="en-US" altLang="ko-KR" sz="2400" b="1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2400" b="1" dirty="0">
                <a:solidFill>
                  <a:schemeClr val="tx1"/>
                </a:solidFill>
                <a:latin typeface="+mn-ea"/>
              </a:rPr>
              <a:t>여기</a:t>
            </a:r>
            <a:endParaRPr lang="en-US" altLang="ko-KR" sz="24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70" name="그림 69">
            <a:extLst>
              <a:ext uri="{FF2B5EF4-FFF2-40B4-BE49-F238E27FC236}">
                <a16:creationId xmlns:a16="http://schemas.microsoft.com/office/drawing/2014/main" id="{28C4EE29-A954-45FB-90F1-6D387715A1A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6" t="17561" r="31876" b="23168"/>
          <a:stretch/>
        </p:blipFill>
        <p:spPr>
          <a:xfrm rot="16575365">
            <a:off x="5043034" y="3114230"/>
            <a:ext cx="3954754" cy="3127703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:a16="http://schemas.microsoft.com/office/drawing/2014/main" id="{56542A1F-76D7-4903-B7AF-FEEE0C33F19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0" t="10541" r="13807" b="61648"/>
          <a:stretch/>
        </p:blipFill>
        <p:spPr>
          <a:xfrm>
            <a:off x="2451902" y="5236819"/>
            <a:ext cx="1100412" cy="1080517"/>
          </a:xfrm>
          <a:prstGeom prst="rect">
            <a:avLst/>
          </a:prstGeom>
        </p:spPr>
      </p:pic>
      <p:pic>
        <p:nvPicPr>
          <p:cNvPr id="69" name="그림 68">
            <a:extLst>
              <a:ext uri="{FF2B5EF4-FFF2-40B4-BE49-F238E27FC236}">
                <a16:creationId xmlns:a16="http://schemas.microsoft.com/office/drawing/2014/main" id="{555DF817-0682-447B-95E3-A0433723D53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0" t="10541" r="13807" b="61648"/>
          <a:stretch/>
        </p:blipFill>
        <p:spPr>
          <a:xfrm>
            <a:off x="1908057" y="3332872"/>
            <a:ext cx="1100412" cy="1080517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D0227433-92CF-4AFB-A255-5364C7DE990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4" t="14459" r="60863" b="57730"/>
          <a:stretch/>
        </p:blipFill>
        <p:spPr>
          <a:xfrm>
            <a:off x="9784214" y="5299115"/>
            <a:ext cx="1100412" cy="105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0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0.00273 -0.091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456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1 0.00093 L 0.00391 0.00093 C 0.00287 -0.00463 0.00156 -0.01018 0.00078 -0.01574 C 0.00026 -0.01875 -0.00117 -0.03773 -0.0013 -0.03981 C -0.00169 -0.05231 -0.00182 -0.06458 -0.00234 -0.07685 C -0.0026 -0.08078 -0.00312 -0.08426 -0.00338 -0.08796 C -0.00378 -0.09236 -0.00417 -0.09676 -0.00443 -0.10092 C -0.00417 -0.11389 -0.00404 -0.12708 -0.00338 -0.13981 C -0.00169 -0.17639 -0.00338 -0.11088 -0.00026 -0.15092 C 0.00026 -0.15833 -0.00026 -0.16574 -0.00026 -0.17314 L -0.00026 -0.17314 " pathEditMode="relative" ptsTypes="AAAAAAAAAAA">
                                      <p:cBhvr>
                                        <p:cTn id="3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16389 L -0.00443 -0.16389 C -0.00143 -0.16018 0.00156 -0.15625 0.00482 -0.15277 C 0.00651 -0.15115 0.00833 -0.15046 0.01003 -0.14907 C 0.0138 -0.14676 0.01393 -0.14699 0.01836 -0.14537 C 0.02552 -0.13912 0.02109 -0.14259 0.0319 -0.13611 C 0.03398 -0.13495 0.03607 -0.1331 0.03815 -0.1324 L 0.0444 -0.13055 C 0.04583 -0.12824 0.04701 -0.12546 0.04857 -0.12314 C 0.05169 -0.11921 0.05273 -0.12014 0.05586 -0.11759 C 0.06497 -0.11088 0.05586 -0.11643 0.06315 -0.11203 C 0.06523 -0.10902 0.06719 -0.10555 0.0694 -0.10277 C 0.07787 -0.09282 0.07292 -0.10023 0.07878 -0.09537 C 0.08242 -0.09259 0.08581 -0.08935 0.08919 -0.08611 C 0.09063 -0.08495 0.09193 -0.0831 0.09336 -0.0824 L 0.09753 -0.08055 C 0.1 -0.07824 0.10247 -0.07569 0.10482 -0.07314 C 0.10625 -0.07199 0.10781 -0.07106 0.10898 -0.06944 C 0.11563 -0.0618 0.1125 -0.06412 0.11732 -0.05648 C 0.12201 -0.04953 0.1237 -0.04791 0.12878 -0.04166 C 0.13854 -0.01296 0.12682 -0.04328 0.13503 -0.03055 C 0.14505 -0.01551 0.13359 -0.02708 0.14336 -0.01389 C 0.14466 -0.01226 0.14622 -0.01157 0.14753 -0.01018 C 0.15039 -0.00764 0.15391 -0.00301 0.1569 -0.00092 C 0.15833 -0.00023 0.15977 -0.00023 0.16107 0.00093 C 0.16471 0.00348 0.1681 0.00695 0.17148 0.01019 C 0.17292 0.01135 0.17448 0.01204 0.17565 0.01389 C 0.17708 0.01574 0.17839 0.01806 0.17982 0.01945 C 0.1819 0.02107 0.18412 0.02153 0.18607 0.02315 C 0.18971 0.0257 0.19297 0.02963 0.19648 0.03241 C 0.20143 0.03588 0.20768 0.04051 0.21211 0.04537 L 0.21732 0.05093 C 0.22135 0.06158 0.21719 0.05232 0.22565 0.06204 C 0.2276 0.06412 0.22904 0.06713 0.23086 0.06945 C 0.23294 0.07153 0.23529 0.07269 0.23711 0.075 C 0.2405 0.07871 0.24336 0.0838 0.24648 0.08797 C 0.24857 0.09051 0.25078 0.0926 0.25273 0.09537 C 0.26393 0.10926 0.2612 0.10649 0.27253 0.12686 L 0.29648 0.16945 C 0.30247 0.17986 0.30156 0.17755 0.3069 0.18982 C 0.30807 0.19213 0.30898 0.19491 0.31003 0.19723 C 0.31237 0.20162 0.3151 0.20556 0.31732 0.21019 C 0.31979 0.21505 0.32214 0.22014 0.32461 0.225 C 0.32695 0.2294 0.3319 0.23797 0.3319 0.23797 C 0.33359 0.24954 0.33216 0.24306 0.33711 0.25649 L 0.33711 0.25649 C 0.3375 0.25834 0.33763 0.26019 0.33815 0.26204 C 0.34154 0.27084 0.34128 0.26412 0.34128 0.26945 L 0.34128 0.26945 " pathEditMode="relative" ptsTypes="AAAAAAAAAAAAAAAAAAAAAAAAAAAAAAAAAAAAAAAAAAAAAAAAA">
                                      <p:cBhvr>
                                        <p:cTn id="4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04 -0.00439 L 0.00404 -0.00416 L 0.04779 -0.00301 L 0.11185 -0.00162 C 0.1138 -0.00139 0.11576 -0.00046 0.11771 -3.33333E-6 L 0.12448 0.00139 C 0.13295 0.00324 0.13086 0.00255 0.1388 0.0044 C 0.14076 0.00486 0.14271 0.00533 0.14466 0.00602 C 0.14584 0.00625 0.14688 0.00718 0.14805 0.00741 C 0.1586 0.01042 0.17123 0.00973 0.18099 0.01042 C 0.18607 0.01088 0.19102 0.01158 0.1961 0.01204 C 0.20287 0.01436 0.20274 0.01459 0.21211 0.01505 L 0.2905 0.01644 C 0.29818 0.01991 0.2888 0.01551 0.29974 0.02107 C 0.30091 0.02153 0.30196 0.02223 0.30313 0.02246 C 0.30677 0.02315 0.31042 0.02338 0.31407 0.02408 L 0.32839 0.02848 C 0.32982 0.02894 0.33125 0.0294 0.33268 0.02986 C 0.33373 0.03056 0.3349 0.03102 0.33607 0.03148 C 0.33998 0.03311 0.33998 0.03264 0.34362 0.03449 C 0.3444 0.03496 0.34532 0.03519 0.3461 0.03588 C 0.34844 0.03773 0.35039 0.04098 0.35287 0.0419 C 0.3543 0.04236 0.35573 0.0426 0.35703 0.04352 C 0.36055 0.04561 0.3638 0.04885 0.36719 0.05093 C 0.3681 0.05139 0.36888 0.05186 0.36979 0.05255 C 0.3711 0.05348 0.37253 0.0544 0.37396 0.05533 C 0.37513 0.05625 0.37617 0.05764 0.37735 0.05834 C 0.37865 0.05926 0.38008 0.05949 0.38151 0.05996 C 0.38555 0.06482 0.38867 0.06875 0.39414 0.07037 C 0.39584 0.07084 0.39753 0.07107 0.39922 0.07199 C 0.40183 0.07315 0.4043 0.07477 0.40677 0.07639 C 0.40886 0.07778 0.41068 0.07986 0.41276 0.08102 C 0.41433 0.08172 0.41615 0.08172 0.41771 0.08241 C 0.42032 0.08334 0.42279 0.08449 0.42539 0.08542 C 0.42735 0.08611 0.43451 0.08797 0.43633 0.08843 C 0.43946 0.08912 0.44245 0.08936 0.44558 0.08982 C 0.45052 0.09445 0.45235 0.09653 0.45821 0.09885 C 0.47448 0.10579 0.45482 0.09398 0.47253 0.10348 C 0.49727 0.11644 0.45977 0.09908 0.48685 0.11227 C 0.48933 0.11366 0.49193 0.11412 0.4944 0.11528 C 0.49675 0.11667 0.49896 0.11852 0.50117 0.11991 C 0.50625 0.12292 0.5112 0.12616 0.51641 0.12894 C 0.55157 0.14676 0.5224 0.13102 0.54076 0.14236 C 0.54584 0.14537 0.55104 0.14792 0.55599 0.15139 C 0.55821 0.15278 0.56042 0.1544 0.56276 0.15579 C 0.56472 0.15695 0.56667 0.15764 0.56862 0.1588 C 0.57071 0.16019 0.57253 0.16204 0.57448 0.16343 C 0.57591 0.16412 0.57735 0.16436 0.57878 0.16482 C 0.57982 0.16528 0.58099 0.16574 0.58216 0.16644 C 0.58347 0.16783 0.58477 0.16968 0.58633 0.17084 C 0.59193 0.17477 0.58907 0.16945 0.5931 0.17523 C 0.59401 0.17662 0.59466 0.17848 0.59558 0.17986 C 0.59636 0.18102 0.5974 0.18172 0.59818 0.18287 C 0.59987 0.18565 0.60143 0.18889 0.60313 0.1919 L 0.60742 0.19931 C 0.60795 0.20023 0.6086 0.20116 0.60912 0.20232 C 0.60964 0.20371 0.61003 0.20556 0.61081 0.20672 C 0.61172 0.20834 0.61315 0.20857 0.6142 0.20973 C 0.61485 0.21065 0.61511 0.21204 0.61576 0.21273 C 0.61797 0.21505 0.62253 0.21875 0.62253 0.21898 C 0.62578 0.22454 0.62253 0.21945 0.62761 0.22477 C 0.6293 0.22662 0.63086 0.22917 0.63268 0.23079 C 0.63386 0.23172 0.63503 0.23264 0.63607 0.2338 C 0.63724 0.23519 0.63828 0.23704 0.63946 0.2382 C 0.6405 0.23936 0.64167 0.24005 0.64284 0.24121 C 0.64453 0.24306 0.64584 0.2463 0.64779 0.24723 C 0.65013 0.24815 0.65235 0.24885 0.65456 0.25023 C 0.65625 0.25116 0.65795 0.25278 0.65964 0.25324 L 0.66472 0.25486 C 0.66615 0.2551 0.66745 0.25602 0.66888 0.25625 C 0.67683 0.25718 0.68464 0.25718 0.69245 0.25764 C 0.69414 0.25834 0.69597 0.25834 0.69753 0.25926 C 0.69857 0.25973 0.69922 0.26135 0.70013 0.26227 C 0.70235 0.26436 0.70443 0.2669 0.7069 0.26829 C 0.70847 0.26922 0.71016 0.27061 0.71185 0.2713 C 0.72123 0.27454 0.71758 0.27269 0.72292 0.2757 C 0.72253 0.27732 0.72253 0.27894 0.72201 0.28033 C 0.72136 0.28195 0.71953 0.28264 0.71953 0.28473 C 0.71953 0.2882 0.72266 0.28195 0.72292 0.28172 L 0.72292 0.28195 " pathEditMode="relative" rAng="0" ptsTypes="AAAAAAAAAAAAAAAAAAAAAAAAAAAAAAAAAAAA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38" y="14491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1 0.01019 L -0.00351 0.01019 C -0.00052 0.01065 0.00261 0.01088 0.00573 0.01158 C 0.00717 0.01181 0.00847 0.01273 0.0099 0.01296 C 0.01302 0.01366 0.01615 0.01412 0.01914 0.01458 C 0.02136 0.01551 0.02357 0.0169 0.02592 0.01759 C 0.03672 0.0206 0.04675 0.01829 0.05795 0.01759 L 0.09414 0.01458 L 0.16081 0.01597 C 0.16667 0.0162 0.17253 0.01667 0.17839 0.01759 C 0.17956 0.01759 0.1806 0.01875 0.18177 0.01898 C 0.18607 0.01968 0.19024 0.01991 0.19441 0.02037 C 0.19753 0.02199 0.20052 0.02408 0.20378 0.025 C 0.21524 0.02778 0.22774 0.0257 0.23907 0.025 C 0.28477 0.02732 0.29401 0.03102 0.33516 0.02338 C 0.38607 0.01412 0.30287 0.02477 0.35534 0.01158 C 0.36381 0.00949 0.37227 0.01065 0.38073 0.01019 L 0.46667 0.01296 C 0.47982 0.01389 0.4931 0.01505 0.50625 0.01597 C 0.52969 0.02153 0.53151 0.02338 0.56016 0.02199 C 0.56914 0.02153 0.57813 0.01898 0.58711 0.01759 C 0.60886 0.0088 0.59688 0.01227 0.63347 0.01158 L 0.68412 0.01158 L 0.68412 0.01158 " pathEditMode="relative" ptsTypes="AAAAAAAAAAAAAAAAAAAAAAAA">
                                      <p:cBhvr>
                                        <p:cTn id="7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128 0.26968 L 0.26966 0.26783 " pathEditMode="relative" rAng="0" ptsTypes="AA">
                                      <p:cBhvr>
                                        <p:cTn id="81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1" y="-93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2123 0.2838 L 0.64961 0.28195 " pathEditMode="relative" rAng="0" ptsTypes="AA">
                                      <p:cBhvr>
                                        <p:cTn id="83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1" y="-9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657 0.00602 L 0.60495 0.00417 " pathEditMode="relative" rAng="0" ptsTypes="AA">
                                      <p:cBhvr>
                                        <p:cTn id="85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9" grpId="0"/>
      <p:bldP spid="55" grpId="0"/>
      <p:bldP spid="46" grpId="0"/>
      <p:bldP spid="71" grpId="0" animBg="1"/>
      <p:bldP spid="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11723" y="358520"/>
            <a:ext cx="352839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40000"/>
              </a:lnSpc>
            </a:pPr>
            <a:r>
              <a:rPr lang="ko-KR" altLang="en-US" sz="3200" dirty="0">
                <a:latin typeface="HY헤드라인M" pitchFamily="18" charset="-127"/>
                <a:ea typeface="HY헤드라인M" pitchFamily="18" charset="-127"/>
              </a:rPr>
              <a:t>게임 종료</a:t>
            </a:r>
            <a:endParaRPr lang="ko-KR" altLang="en-US" sz="60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EDBDCDDA-B276-4CE5-B9BA-6C059138CF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23" y="424547"/>
            <a:ext cx="715725" cy="71572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82C4236-02D6-4524-BE12-3039D81990C2}"/>
              </a:ext>
            </a:extLst>
          </p:cNvPr>
          <p:cNvSpPr txBox="1"/>
          <p:nvPr/>
        </p:nvSpPr>
        <p:spPr>
          <a:xfrm>
            <a:off x="3954917" y="328486"/>
            <a:ext cx="6508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주머니에서 마지막 토큰을 사용하면 게임이 종료됩니다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822838C-445B-4D22-966C-45CD01D352B6}"/>
              </a:ext>
            </a:extLst>
          </p:cNvPr>
          <p:cNvSpPr txBox="1"/>
          <p:nvPr/>
        </p:nvSpPr>
        <p:spPr>
          <a:xfrm>
            <a:off x="4972130" y="675937"/>
            <a:ext cx="4264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가장 </a:t>
            </a:r>
            <a:r>
              <a:rPr lang="ko-KR" altLang="en-US" sz="20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많은 점수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를 받은 사람이 승리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!</a:t>
            </a:r>
            <a:endParaRPr lang="ko-KR" altLang="en-US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612CE9C5-45FD-48A3-ABC2-DC09F5249161}"/>
              </a:ext>
            </a:extLst>
          </p:cNvPr>
          <p:cNvGrpSpPr/>
          <p:nvPr/>
        </p:nvGrpSpPr>
        <p:grpSpPr>
          <a:xfrm>
            <a:off x="10268011" y="1166317"/>
            <a:ext cx="1348921" cy="1729431"/>
            <a:chOff x="10609817" y="1430227"/>
            <a:chExt cx="1348921" cy="1729431"/>
          </a:xfrm>
        </p:grpSpPr>
        <p:pic>
          <p:nvPicPr>
            <p:cNvPr id="38" name="그림 37">
              <a:extLst>
                <a:ext uri="{FF2B5EF4-FFF2-40B4-BE49-F238E27FC236}">
                  <a16:creationId xmlns:a16="http://schemas.microsoft.com/office/drawing/2014/main" id="{A56859D7-2328-43C0-89B6-E68755810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9817" y="1810737"/>
              <a:ext cx="1348921" cy="1348921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1D8AB14-140A-429A-92C5-4DD35C392F7B}"/>
                </a:ext>
              </a:extLst>
            </p:cNvPr>
            <p:cNvSpPr txBox="1"/>
            <p:nvPr/>
          </p:nvSpPr>
          <p:spPr>
            <a:xfrm>
              <a:off x="10769752" y="1430227"/>
              <a:ext cx="11677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latin typeface="+mn-ea"/>
                  <a:ea typeface="+mn-ea"/>
                </a:rPr>
                <a:t>Player 3</a:t>
              </a:r>
              <a:endParaRPr lang="ko-KR" altLang="en-US" sz="2000" b="1" dirty="0">
                <a:latin typeface="+mn-ea"/>
                <a:ea typeface="+mn-ea"/>
              </a:endParaRPr>
            </a:p>
          </p:txBody>
        </p:sp>
      </p:grp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F5127B1B-8741-47F9-B701-A75AC50309A1}"/>
              </a:ext>
            </a:extLst>
          </p:cNvPr>
          <p:cNvSpPr/>
          <p:nvPr/>
        </p:nvSpPr>
        <p:spPr>
          <a:xfrm>
            <a:off x="9948990" y="2765603"/>
            <a:ext cx="1938078" cy="339368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B1E1DCE5-BF8A-4034-A206-D2BB1B520E30}"/>
              </a:ext>
            </a:extLst>
          </p:cNvPr>
          <p:cNvGrpSpPr/>
          <p:nvPr/>
        </p:nvGrpSpPr>
        <p:grpSpPr>
          <a:xfrm>
            <a:off x="2723312" y="4176992"/>
            <a:ext cx="1475165" cy="1723288"/>
            <a:chOff x="479599" y="4045105"/>
            <a:chExt cx="1475165" cy="1723288"/>
          </a:xfrm>
        </p:grpSpPr>
        <p:pic>
          <p:nvPicPr>
            <p:cNvPr id="53" name="그림 52">
              <a:extLst>
                <a:ext uri="{FF2B5EF4-FFF2-40B4-BE49-F238E27FC236}">
                  <a16:creationId xmlns:a16="http://schemas.microsoft.com/office/drawing/2014/main" id="{9829988C-130B-4CEA-8533-2A7AF479A5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43" y="4419472"/>
              <a:ext cx="1348921" cy="1348921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6DEEAA4-1673-4982-8E97-4DEB5363FE28}"/>
                </a:ext>
              </a:extLst>
            </p:cNvPr>
            <p:cNvSpPr txBox="1"/>
            <p:nvPr/>
          </p:nvSpPr>
          <p:spPr>
            <a:xfrm>
              <a:off x="479599" y="4045105"/>
              <a:ext cx="11677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latin typeface="+mn-ea"/>
                  <a:ea typeface="+mn-ea"/>
                </a:rPr>
                <a:t>Player 2</a:t>
              </a:r>
              <a:endParaRPr lang="ko-KR" altLang="en-US" sz="2000" b="1" dirty="0">
                <a:latin typeface="+mn-ea"/>
                <a:ea typeface="+mn-ea"/>
              </a:endParaRPr>
            </a:p>
          </p:txBody>
        </p: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5A291509-24EE-4E98-BC43-534F34445E7B}"/>
              </a:ext>
            </a:extLst>
          </p:cNvPr>
          <p:cNvGrpSpPr/>
          <p:nvPr/>
        </p:nvGrpSpPr>
        <p:grpSpPr>
          <a:xfrm>
            <a:off x="497724" y="1224762"/>
            <a:ext cx="1304925" cy="1792729"/>
            <a:chOff x="2019854" y="2097550"/>
            <a:chExt cx="1304925" cy="1792729"/>
          </a:xfrm>
        </p:grpSpPr>
        <p:pic>
          <p:nvPicPr>
            <p:cNvPr id="57" name="그림 56">
              <a:extLst>
                <a:ext uri="{FF2B5EF4-FFF2-40B4-BE49-F238E27FC236}">
                  <a16:creationId xmlns:a16="http://schemas.microsoft.com/office/drawing/2014/main" id="{1988124A-ECCD-41A1-B63F-7DF83E066D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782"/>
            <a:stretch/>
          </p:blipFill>
          <p:spPr>
            <a:xfrm>
              <a:off x="2019854" y="2477563"/>
              <a:ext cx="1304925" cy="1412716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DF868C1-D46E-409A-93D8-6432C6554CF2}"/>
                </a:ext>
              </a:extLst>
            </p:cNvPr>
            <p:cNvSpPr txBox="1"/>
            <p:nvPr/>
          </p:nvSpPr>
          <p:spPr>
            <a:xfrm>
              <a:off x="2151938" y="2097550"/>
              <a:ext cx="11677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latin typeface="+mn-ea"/>
                  <a:ea typeface="+mn-ea"/>
                </a:rPr>
                <a:t>Player 1</a:t>
              </a:r>
              <a:endParaRPr lang="ko-KR" altLang="en-US" sz="2000" b="1" dirty="0">
                <a:latin typeface="+mn-ea"/>
                <a:ea typeface="+mn-ea"/>
              </a:endParaRPr>
            </a:p>
          </p:txBody>
        </p:sp>
      </p:grpSp>
      <p:pic>
        <p:nvPicPr>
          <p:cNvPr id="61" name="그림 60">
            <a:extLst>
              <a:ext uri="{FF2B5EF4-FFF2-40B4-BE49-F238E27FC236}">
                <a16:creationId xmlns:a16="http://schemas.microsoft.com/office/drawing/2014/main" id="{99AB08A3-2E73-4140-B3B6-DA9D3C3344C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8" t="10884" r="37059" b="61305"/>
          <a:stretch/>
        </p:blipFill>
        <p:spPr>
          <a:xfrm>
            <a:off x="4251010" y="4577102"/>
            <a:ext cx="988653" cy="948694"/>
          </a:xfrm>
          <a:prstGeom prst="rect">
            <a:avLst/>
          </a:prstGeom>
        </p:spPr>
      </p:pic>
      <p:pic>
        <p:nvPicPr>
          <p:cNvPr id="62" name="그림 61">
            <a:extLst>
              <a:ext uri="{FF2B5EF4-FFF2-40B4-BE49-F238E27FC236}">
                <a16:creationId xmlns:a16="http://schemas.microsoft.com/office/drawing/2014/main" id="{29D61E03-B93D-4323-9EC0-BACEFDCF9AD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8" t="55039" r="52879" b="17150"/>
          <a:stretch/>
        </p:blipFill>
        <p:spPr>
          <a:xfrm>
            <a:off x="5378999" y="4539525"/>
            <a:ext cx="988653" cy="948694"/>
          </a:xfrm>
          <a:prstGeom prst="rect">
            <a:avLst/>
          </a:prstGeom>
        </p:spPr>
      </p:pic>
      <p:pic>
        <p:nvPicPr>
          <p:cNvPr id="63" name="그림 62">
            <a:extLst>
              <a:ext uri="{FF2B5EF4-FFF2-40B4-BE49-F238E27FC236}">
                <a16:creationId xmlns:a16="http://schemas.microsoft.com/office/drawing/2014/main" id="{FE2816AB-DC18-426E-846D-A236FE74614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8" t="51586" r="9689" b="20603"/>
          <a:stretch/>
        </p:blipFill>
        <p:spPr>
          <a:xfrm>
            <a:off x="603249" y="5332343"/>
            <a:ext cx="931015" cy="893386"/>
          </a:xfrm>
          <a:prstGeom prst="rect">
            <a:avLst/>
          </a:prstGeom>
        </p:spPr>
      </p:pic>
      <p:pic>
        <p:nvPicPr>
          <p:cNvPr id="70" name="그림 69">
            <a:extLst>
              <a:ext uri="{FF2B5EF4-FFF2-40B4-BE49-F238E27FC236}">
                <a16:creationId xmlns:a16="http://schemas.microsoft.com/office/drawing/2014/main" id="{E9E423B5-A65C-440A-9FC3-3EC2D86B05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6" t="53707" r="29411" b="18482"/>
          <a:stretch/>
        </p:blipFill>
        <p:spPr>
          <a:xfrm>
            <a:off x="4030947" y="5455073"/>
            <a:ext cx="988653" cy="948694"/>
          </a:xfrm>
          <a:prstGeom prst="rect">
            <a:avLst/>
          </a:prstGeom>
        </p:spPr>
      </p:pic>
      <p:pic>
        <p:nvPicPr>
          <p:cNvPr id="78" name="그림 77">
            <a:extLst>
              <a:ext uri="{FF2B5EF4-FFF2-40B4-BE49-F238E27FC236}">
                <a16:creationId xmlns:a16="http://schemas.microsoft.com/office/drawing/2014/main" id="{E3E4FEEB-88BD-4910-82DA-3B20CF4C2AE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4" t="14459" r="60863" b="57730"/>
          <a:stretch/>
        </p:blipFill>
        <p:spPr>
          <a:xfrm>
            <a:off x="6236754" y="5503288"/>
            <a:ext cx="988653" cy="948694"/>
          </a:xfrm>
          <a:prstGeom prst="rect">
            <a:avLst/>
          </a:prstGeom>
        </p:spPr>
      </p:pic>
      <p:pic>
        <p:nvPicPr>
          <p:cNvPr id="83" name="그림 82">
            <a:extLst>
              <a:ext uri="{FF2B5EF4-FFF2-40B4-BE49-F238E27FC236}">
                <a16:creationId xmlns:a16="http://schemas.microsoft.com/office/drawing/2014/main" id="{8527D83F-6B85-43D0-A55D-66CA6AFE3F9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8" t="13239" r="60799" b="58950"/>
          <a:stretch/>
        </p:blipFill>
        <p:spPr>
          <a:xfrm>
            <a:off x="608887" y="4778676"/>
            <a:ext cx="931015" cy="914183"/>
          </a:xfrm>
          <a:prstGeom prst="rect">
            <a:avLst/>
          </a:prstGeom>
        </p:spPr>
      </p:pic>
      <p:pic>
        <p:nvPicPr>
          <p:cNvPr id="87" name="그림 86">
            <a:extLst>
              <a:ext uri="{FF2B5EF4-FFF2-40B4-BE49-F238E27FC236}">
                <a16:creationId xmlns:a16="http://schemas.microsoft.com/office/drawing/2014/main" id="{B6374E7F-F10C-4AA5-A7F5-3E3C552E512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8" t="12420" r="79509" b="59769"/>
          <a:stretch/>
        </p:blipFill>
        <p:spPr>
          <a:xfrm>
            <a:off x="635592" y="4204806"/>
            <a:ext cx="931015" cy="893386"/>
          </a:xfrm>
          <a:prstGeom prst="rect">
            <a:avLst/>
          </a:prstGeom>
        </p:spPr>
      </p:pic>
      <p:pic>
        <p:nvPicPr>
          <p:cNvPr id="88" name="그림 87">
            <a:extLst>
              <a:ext uri="{FF2B5EF4-FFF2-40B4-BE49-F238E27FC236}">
                <a16:creationId xmlns:a16="http://schemas.microsoft.com/office/drawing/2014/main" id="{78EDE5F8-BCA9-44DD-BD3F-60E000B0FAE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8" t="10884" r="37059" b="61305"/>
          <a:stretch/>
        </p:blipFill>
        <p:spPr>
          <a:xfrm>
            <a:off x="690281" y="3619244"/>
            <a:ext cx="931015" cy="893386"/>
          </a:xfrm>
          <a:prstGeom prst="rect">
            <a:avLst/>
          </a:prstGeom>
        </p:spPr>
      </p:pic>
      <p:pic>
        <p:nvPicPr>
          <p:cNvPr id="91" name="그림 90">
            <a:extLst>
              <a:ext uri="{FF2B5EF4-FFF2-40B4-BE49-F238E27FC236}">
                <a16:creationId xmlns:a16="http://schemas.microsoft.com/office/drawing/2014/main" id="{482CCA8C-F422-4839-AC41-C6FEE996F63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0" t="10541" r="13807" b="61648"/>
          <a:stretch/>
        </p:blipFill>
        <p:spPr>
          <a:xfrm>
            <a:off x="6655049" y="4518771"/>
            <a:ext cx="988653" cy="970779"/>
          </a:xfrm>
          <a:prstGeom prst="rect">
            <a:avLst/>
          </a:prstGeom>
        </p:spPr>
      </p:pic>
      <p:pic>
        <p:nvPicPr>
          <p:cNvPr id="92" name="그림 91">
            <a:extLst>
              <a:ext uri="{FF2B5EF4-FFF2-40B4-BE49-F238E27FC236}">
                <a16:creationId xmlns:a16="http://schemas.microsoft.com/office/drawing/2014/main" id="{F2261891-6E98-4A09-ABB5-C130065C5DD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0" t="10541" r="13807" b="61648"/>
          <a:stretch/>
        </p:blipFill>
        <p:spPr>
          <a:xfrm>
            <a:off x="635592" y="2765602"/>
            <a:ext cx="931015" cy="914183"/>
          </a:xfrm>
          <a:prstGeom prst="rect">
            <a:avLst/>
          </a:prstGeom>
        </p:spPr>
      </p:pic>
      <p:pic>
        <p:nvPicPr>
          <p:cNvPr id="93" name="그림 92">
            <a:extLst>
              <a:ext uri="{FF2B5EF4-FFF2-40B4-BE49-F238E27FC236}">
                <a16:creationId xmlns:a16="http://schemas.microsoft.com/office/drawing/2014/main" id="{CC2143F9-EF30-4DDC-A932-8485CDE97B5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4" t="14459" r="60863" b="57730"/>
          <a:stretch/>
        </p:blipFill>
        <p:spPr>
          <a:xfrm>
            <a:off x="6549570" y="5548716"/>
            <a:ext cx="988653" cy="948694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78C8D10F-229D-40DC-9275-4D01DF1A495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0" t="10541" r="13807" b="61648"/>
          <a:stretch/>
        </p:blipFill>
        <p:spPr>
          <a:xfrm>
            <a:off x="1099667" y="2737587"/>
            <a:ext cx="931015" cy="914183"/>
          </a:xfrm>
          <a:prstGeom prst="rect">
            <a:avLst/>
          </a:prstGeom>
        </p:spPr>
      </p:pic>
      <p:pic>
        <p:nvPicPr>
          <p:cNvPr id="74" name="그림 73">
            <a:extLst>
              <a:ext uri="{FF2B5EF4-FFF2-40B4-BE49-F238E27FC236}">
                <a16:creationId xmlns:a16="http://schemas.microsoft.com/office/drawing/2014/main" id="{0158F3F1-51C3-436D-A256-4B076DE458B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8" t="12420" r="79509" b="59769"/>
          <a:stretch/>
        </p:blipFill>
        <p:spPr>
          <a:xfrm>
            <a:off x="1102943" y="4167187"/>
            <a:ext cx="931015" cy="893386"/>
          </a:xfrm>
          <a:prstGeom prst="rect">
            <a:avLst/>
          </a:prstGeom>
        </p:spPr>
      </p:pic>
      <p:pic>
        <p:nvPicPr>
          <p:cNvPr id="94" name="그림 93">
            <a:extLst>
              <a:ext uri="{FF2B5EF4-FFF2-40B4-BE49-F238E27FC236}">
                <a16:creationId xmlns:a16="http://schemas.microsoft.com/office/drawing/2014/main" id="{59C4B1E7-2F54-41D5-992A-E41E8200C51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8" t="10884" r="37059" b="61305"/>
          <a:stretch/>
        </p:blipFill>
        <p:spPr>
          <a:xfrm>
            <a:off x="1110496" y="3578290"/>
            <a:ext cx="931015" cy="893386"/>
          </a:xfrm>
          <a:prstGeom prst="rect">
            <a:avLst/>
          </a:prstGeom>
        </p:spPr>
      </p:pic>
      <p:pic>
        <p:nvPicPr>
          <p:cNvPr id="95" name="그림 94">
            <a:extLst>
              <a:ext uri="{FF2B5EF4-FFF2-40B4-BE49-F238E27FC236}">
                <a16:creationId xmlns:a16="http://schemas.microsoft.com/office/drawing/2014/main" id="{57A2DCB6-C31F-4567-8016-8D7FB126809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8" t="10884" r="37059" b="61305"/>
          <a:stretch/>
        </p:blipFill>
        <p:spPr>
          <a:xfrm>
            <a:off x="1574160" y="3559480"/>
            <a:ext cx="931015" cy="893386"/>
          </a:xfrm>
          <a:prstGeom prst="rect">
            <a:avLst/>
          </a:prstGeom>
        </p:spPr>
      </p:pic>
      <p:pic>
        <p:nvPicPr>
          <p:cNvPr id="96" name="그림 95">
            <a:extLst>
              <a:ext uri="{FF2B5EF4-FFF2-40B4-BE49-F238E27FC236}">
                <a16:creationId xmlns:a16="http://schemas.microsoft.com/office/drawing/2014/main" id="{F6D93AFD-B648-434E-A134-3C68A21B8A4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0" t="10541" r="13807" b="61648"/>
          <a:stretch/>
        </p:blipFill>
        <p:spPr>
          <a:xfrm>
            <a:off x="1491897" y="2747634"/>
            <a:ext cx="931015" cy="914183"/>
          </a:xfrm>
          <a:prstGeom prst="rect">
            <a:avLst/>
          </a:prstGeom>
        </p:spPr>
      </p:pic>
      <p:sp>
        <p:nvSpPr>
          <p:cNvPr id="80" name="직사각형 79">
            <a:extLst>
              <a:ext uri="{FF2B5EF4-FFF2-40B4-BE49-F238E27FC236}">
                <a16:creationId xmlns:a16="http://schemas.microsoft.com/office/drawing/2014/main" id="{9CC267B4-8C9A-4A36-98FF-E4F6C62EBF9E}"/>
              </a:ext>
            </a:extLst>
          </p:cNvPr>
          <p:cNvSpPr/>
          <p:nvPr/>
        </p:nvSpPr>
        <p:spPr>
          <a:xfrm>
            <a:off x="567715" y="2730138"/>
            <a:ext cx="1960938" cy="361856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직사각형 96">
            <a:extLst>
              <a:ext uri="{FF2B5EF4-FFF2-40B4-BE49-F238E27FC236}">
                <a16:creationId xmlns:a16="http://schemas.microsoft.com/office/drawing/2014/main" id="{D0F463D2-5D74-46AC-AE0E-9B41BDEEAF4A}"/>
              </a:ext>
            </a:extLst>
          </p:cNvPr>
          <p:cNvSpPr/>
          <p:nvPr/>
        </p:nvSpPr>
        <p:spPr>
          <a:xfrm>
            <a:off x="3940116" y="4482748"/>
            <a:ext cx="5170202" cy="204676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8" name="그림 97">
            <a:extLst>
              <a:ext uri="{FF2B5EF4-FFF2-40B4-BE49-F238E27FC236}">
                <a16:creationId xmlns:a16="http://schemas.microsoft.com/office/drawing/2014/main" id="{F3471D3B-71EC-4B94-AC02-AA8B958E78F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6" t="53707" r="29411" b="18482"/>
          <a:stretch/>
        </p:blipFill>
        <p:spPr>
          <a:xfrm>
            <a:off x="4498869" y="5459486"/>
            <a:ext cx="988653" cy="948694"/>
          </a:xfrm>
          <a:prstGeom prst="rect">
            <a:avLst/>
          </a:prstGeom>
        </p:spPr>
      </p:pic>
      <p:pic>
        <p:nvPicPr>
          <p:cNvPr id="99" name="그림 98">
            <a:extLst>
              <a:ext uri="{FF2B5EF4-FFF2-40B4-BE49-F238E27FC236}">
                <a16:creationId xmlns:a16="http://schemas.microsoft.com/office/drawing/2014/main" id="{ECF1DE7A-7337-449F-8F05-E5C386DF099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6" t="53707" r="29411" b="18482"/>
          <a:stretch/>
        </p:blipFill>
        <p:spPr>
          <a:xfrm>
            <a:off x="4869619" y="5474207"/>
            <a:ext cx="988653" cy="948694"/>
          </a:xfrm>
          <a:prstGeom prst="rect">
            <a:avLst/>
          </a:prstGeom>
        </p:spPr>
      </p:pic>
      <p:pic>
        <p:nvPicPr>
          <p:cNvPr id="100" name="그림 99">
            <a:extLst>
              <a:ext uri="{FF2B5EF4-FFF2-40B4-BE49-F238E27FC236}">
                <a16:creationId xmlns:a16="http://schemas.microsoft.com/office/drawing/2014/main" id="{C4DC65C3-B297-4396-BB59-1582ABF45DA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6" t="53707" r="29411" b="18482"/>
          <a:stretch/>
        </p:blipFill>
        <p:spPr>
          <a:xfrm>
            <a:off x="5319737" y="5455073"/>
            <a:ext cx="988653" cy="948694"/>
          </a:xfrm>
          <a:prstGeom prst="rect">
            <a:avLst/>
          </a:prstGeom>
        </p:spPr>
      </p:pic>
      <p:pic>
        <p:nvPicPr>
          <p:cNvPr id="101" name="그림 100">
            <a:extLst>
              <a:ext uri="{FF2B5EF4-FFF2-40B4-BE49-F238E27FC236}">
                <a16:creationId xmlns:a16="http://schemas.microsoft.com/office/drawing/2014/main" id="{A18B0752-7498-4463-A83F-B032527CE98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8" t="55039" r="52879" b="17150"/>
          <a:stretch/>
        </p:blipFill>
        <p:spPr>
          <a:xfrm>
            <a:off x="5748220" y="4539422"/>
            <a:ext cx="988653" cy="948694"/>
          </a:xfrm>
          <a:prstGeom prst="rect">
            <a:avLst/>
          </a:prstGeom>
        </p:spPr>
      </p:pic>
      <p:pic>
        <p:nvPicPr>
          <p:cNvPr id="105" name="그림 104">
            <a:extLst>
              <a:ext uri="{FF2B5EF4-FFF2-40B4-BE49-F238E27FC236}">
                <a16:creationId xmlns:a16="http://schemas.microsoft.com/office/drawing/2014/main" id="{551E034B-B87F-4985-BBAF-425B70D266C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" t="52870" r="78863" b="19319"/>
          <a:stretch/>
        </p:blipFill>
        <p:spPr>
          <a:xfrm>
            <a:off x="7887310" y="5530383"/>
            <a:ext cx="988653" cy="948694"/>
          </a:xfrm>
          <a:prstGeom prst="rect">
            <a:avLst/>
          </a:prstGeom>
        </p:spPr>
      </p:pic>
      <p:pic>
        <p:nvPicPr>
          <p:cNvPr id="109" name="그림 108">
            <a:extLst>
              <a:ext uri="{FF2B5EF4-FFF2-40B4-BE49-F238E27FC236}">
                <a16:creationId xmlns:a16="http://schemas.microsoft.com/office/drawing/2014/main" id="{006FCDB2-5ADC-40EF-9548-ED3E51F20BA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8" t="51586" r="9689" b="20603"/>
          <a:stretch/>
        </p:blipFill>
        <p:spPr>
          <a:xfrm>
            <a:off x="10058870" y="2759267"/>
            <a:ext cx="1014186" cy="973195"/>
          </a:xfrm>
          <a:prstGeom prst="rect">
            <a:avLst/>
          </a:prstGeom>
        </p:spPr>
      </p:pic>
      <p:pic>
        <p:nvPicPr>
          <p:cNvPr id="110" name="그림 109">
            <a:extLst>
              <a:ext uri="{FF2B5EF4-FFF2-40B4-BE49-F238E27FC236}">
                <a16:creationId xmlns:a16="http://schemas.microsoft.com/office/drawing/2014/main" id="{835BDAB7-B2E0-49E3-A973-69C60816FA4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8" t="12420" r="79509" b="59769"/>
          <a:stretch/>
        </p:blipFill>
        <p:spPr>
          <a:xfrm>
            <a:off x="9989610" y="3714070"/>
            <a:ext cx="1014186" cy="973195"/>
          </a:xfrm>
          <a:prstGeom prst="rect">
            <a:avLst/>
          </a:prstGeom>
        </p:spPr>
      </p:pic>
      <p:pic>
        <p:nvPicPr>
          <p:cNvPr id="112" name="그림 111">
            <a:extLst>
              <a:ext uri="{FF2B5EF4-FFF2-40B4-BE49-F238E27FC236}">
                <a16:creationId xmlns:a16="http://schemas.microsoft.com/office/drawing/2014/main" id="{44558A2A-EE17-4D56-B2B7-71184259D12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8" t="51586" r="9689" b="20603"/>
          <a:stretch/>
        </p:blipFill>
        <p:spPr>
          <a:xfrm>
            <a:off x="10338445" y="2759267"/>
            <a:ext cx="1014186" cy="973195"/>
          </a:xfrm>
          <a:prstGeom prst="rect">
            <a:avLst/>
          </a:prstGeom>
        </p:spPr>
      </p:pic>
      <p:pic>
        <p:nvPicPr>
          <p:cNvPr id="113" name="그림 112">
            <a:extLst>
              <a:ext uri="{FF2B5EF4-FFF2-40B4-BE49-F238E27FC236}">
                <a16:creationId xmlns:a16="http://schemas.microsoft.com/office/drawing/2014/main" id="{D3A9C392-82F2-4ACE-89C9-2B256295CB5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8" t="12420" r="79509" b="59769"/>
          <a:stretch/>
        </p:blipFill>
        <p:spPr>
          <a:xfrm>
            <a:off x="10334393" y="3734372"/>
            <a:ext cx="1014186" cy="973195"/>
          </a:xfrm>
          <a:prstGeom prst="rect">
            <a:avLst/>
          </a:prstGeom>
        </p:spPr>
      </p:pic>
      <p:pic>
        <p:nvPicPr>
          <p:cNvPr id="114" name="그림 113">
            <a:extLst>
              <a:ext uri="{FF2B5EF4-FFF2-40B4-BE49-F238E27FC236}">
                <a16:creationId xmlns:a16="http://schemas.microsoft.com/office/drawing/2014/main" id="{64B8F8E8-9C38-4E8E-A759-26E13327879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8" t="12420" r="79509" b="59769"/>
          <a:stretch/>
        </p:blipFill>
        <p:spPr>
          <a:xfrm>
            <a:off x="10737450" y="3753770"/>
            <a:ext cx="1014186" cy="973195"/>
          </a:xfrm>
          <a:prstGeom prst="rect">
            <a:avLst/>
          </a:prstGeom>
        </p:spPr>
      </p:pic>
      <p:pic>
        <p:nvPicPr>
          <p:cNvPr id="115" name="그림 114">
            <a:extLst>
              <a:ext uri="{FF2B5EF4-FFF2-40B4-BE49-F238E27FC236}">
                <a16:creationId xmlns:a16="http://schemas.microsoft.com/office/drawing/2014/main" id="{A5507C1C-1770-4177-9B37-E5B53FFC2E6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8" t="51586" r="9689" b="20603"/>
          <a:stretch/>
        </p:blipFill>
        <p:spPr>
          <a:xfrm>
            <a:off x="10717475" y="2768716"/>
            <a:ext cx="1014186" cy="973195"/>
          </a:xfrm>
          <a:prstGeom prst="rect">
            <a:avLst/>
          </a:prstGeom>
        </p:spPr>
      </p:pic>
      <p:pic>
        <p:nvPicPr>
          <p:cNvPr id="116" name="그림 115">
            <a:extLst>
              <a:ext uri="{FF2B5EF4-FFF2-40B4-BE49-F238E27FC236}">
                <a16:creationId xmlns:a16="http://schemas.microsoft.com/office/drawing/2014/main" id="{9521F75D-CEC4-499E-AA4A-A9F029AB5EC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" t="52870" r="78863" b="19319"/>
          <a:stretch/>
        </p:blipFill>
        <p:spPr>
          <a:xfrm>
            <a:off x="10112326" y="4765677"/>
            <a:ext cx="1014186" cy="973195"/>
          </a:xfrm>
          <a:prstGeom prst="rect">
            <a:avLst/>
          </a:prstGeom>
        </p:spPr>
      </p:pic>
      <p:pic>
        <p:nvPicPr>
          <p:cNvPr id="117" name="그림 116">
            <a:extLst>
              <a:ext uri="{FF2B5EF4-FFF2-40B4-BE49-F238E27FC236}">
                <a16:creationId xmlns:a16="http://schemas.microsoft.com/office/drawing/2014/main" id="{43595295-E780-4E6C-A3EC-6C394081FB9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" t="52870" r="78863" b="19319"/>
          <a:stretch/>
        </p:blipFill>
        <p:spPr>
          <a:xfrm>
            <a:off x="10531118" y="4796644"/>
            <a:ext cx="1014186" cy="973195"/>
          </a:xfrm>
          <a:prstGeom prst="rect">
            <a:avLst/>
          </a:prstGeom>
        </p:spPr>
      </p:pic>
      <p:pic>
        <p:nvPicPr>
          <p:cNvPr id="120" name="그림 119">
            <a:extLst>
              <a:ext uri="{FF2B5EF4-FFF2-40B4-BE49-F238E27FC236}">
                <a16:creationId xmlns:a16="http://schemas.microsoft.com/office/drawing/2014/main" id="{55E3938E-6A00-42EF-A56E-5C772A4948D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8" t="51586" r="9689" b="20603"/>
          <a:stretch/>
        </p:blipFill>
        <p:spPr>
          <a:xfrm>
            <a:off x="7983275" y="4518929"/>
            <a:ext cx="988653" cy="948694"/>
          </a:xfrm>
          <a:prstGeom prst="rect">
            <a:avLst/>
          </a:prstGeom>
        </p:spPr>
      </p:pic>
      <p:pic>
        <p:nvPicPr>
          <p:cNvPr id="121" name="그림 120">
            <a:extLst>
              <a:ext uri="{FF2B5EF4-FFF2-40B4-BE49-F238E27FC236}">
                <a16:creationId xmlns:a16="http://schemas.microsoft.com/office/drawing/2014/main" id="{32518EDD-B227-40DA-8BAC-3806055CA5E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8" t="12420" r="79509" b="59769"/>
          <a:stretch/>
        </p:blipFill>
        <p:spPr>
          <a:xfrm>
            <a:off x="7386240" y="4474447"/>
            <a:ext cx="988653" cy="948694"/>
          </a:xfrm>
          <a:prstGeom prst="rect">
            <a:avLst/>
          </a:prstGeom>
        </p:spPr>
      </p:pic>
      <p:sp>
        <p:nvSpPr>
          <p:cNvPr id="133" name="TextBox 132">
            <a:extLst>
              <a:ext uri="{FF2B5EF4-FFF2-40B4-BE49-F238E27FC236}">
                <a16:creationId xmlns:a16="http://schemas.microsoft.com/office/drawing/2014/main" id="{AB1406B6-75A9-4310-A7B5-C695CD10D786}"/>
              </a:ext>
            </a:extLst>
          </p:cNvPr>
          <p:cNvSpPr txBox="1"/>
          <p:nvPr/>
        </p:nvSpPr>
        <p:spPr>
          <a:xfrm>
            <a:off x="5343609" y="1118824"/>
            <a:ext cx="1835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+mn-ea"/>
                <a:ea typeface="+mn-ea"/>
              </a:rPr>
              <a:t>&lt;</a:t>
            </a:r>
            <a:r>
              <a:rPr lang="ko-KR" altLang="en-US" sz="2000" b="1" dirty="0">
                <a:latin typeface="+mn-ea"/>
                <a:ea typeface="+mn-ea"/>
              </a:rPr>
              <a:t>보너스타일</a:t>
            </a:r>
            <a:r>
              <a:rPr lang="en-US" altLang="ko-KR" sz="2000" b="1" dirty="0">
                <a:latin typeface="+mn-ea"/>
                <a:ea typeface="+mn-ea"/>
              </a:rPr>
              <a:t>&gt;</a:t>
            </a:r>
            <a:endParaRPr lang="ko-KR" altLang="en-US" sz="2000" b="1" dirty="0">
              <a:latin typeface="+mn-ea"/>
              <a:ea typeface="+mn-ea"/>
            </a:endParaRPr>
          </a:p>
        </p:txBody>
      </p:sp>
      <p:sp>
        <p:nvSpPr>
          <p:cNvPr id="135" name="타원 134">
            <a:extLst>
              <a:ext uri="{FF2B5EF4-FFF2-40B4-BE49-F238E27FC236}">
                <a16:creationId xmlns:a16="http://schemas.microsoft.com/office/drawing/2014/main" id="{46348638-6F21-4926-95BE-F4C7AA1B667B}"/>
              </a:ext>
            </a:extLst>
          </p:cNvPr>
          <p:cNvSpPr/>
          <p:nvPr/>
        </p:nvSpPr>
        <p:spPr>
          <a:xfrm>
            <a:off x="6184892" y="5389913"/>
            <a:ext cx="1458365" cy="1142568"/>
          </a:xfrm>
          <a:prstGeom prst="ellipse">
            <a:avLst/>
          </a:prstGeom>
          <a:noFill/>
          <a:ln w="1016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6" name="타원 135">
            <a:extLst>
              <a:ext uri="{FF2B5EF4-FFF2-40B4-BE49-F238E27FC236}">
                <a16:creationId xmlns:a16="http://schemas.microsoft.com/office/drawing/2014/main" id="{8FE54852-F1FA-4722-96B4-04CE4DAE3E89}"/>
              </a:ext>
            </a:extLst>
          </p:cNvPr>
          <p:cNvSpPr/>
          <p:nvPr/>
        </p:nvSpPr>
        <p:spPr>
          <a:xfrm>
            <a:off x="10091999" y="4726965"/>
            <a:ext cx="1458365" cy="1142568"/>
          </a:xfrm>
          <a:prstGeom prst="ellipse">
            <a:avLst/>
          </a:prstGeom>
          <a:noFill/>
          <a:ln w="1016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타원 136">
            <a:extLst>
              <a:ext uri="{FF2B5EF4-FFF2-40B4-BE49-F238E27FC236}">
                <a16:creationId xmlns:a16="http://schemas.microsoft.com/office/drawing/2014/main" id="{67C0847D-CCB3-47F2-BB25-EEBB1FF52E21}"/>
              </a:ext>
            </a:extLst>
          </p:cNvPr>
          <p:cNvSpPr/>
          <p:nvPr/>
        </p:nvSpPr>
        <p:spPr>
          <a:xfrm>
            <a:off x="556365" y="3522861"/>
            <a:ext cx="2028557" cy="1005764"/>
          </a:xfrm>
          <a:prstGeom prst="ellipse">
            <a:avLst/>
          </a:prstGeom>
          <a:noFill/>
          <a:ln w="1016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타원 139">
            <a:extLst>
              <a:ext uri="{FF2B5EF4-FFF2-40B4-BE49-F238E27FC236}">
                <a16:creationId xmlns:a16="http://schemas.microsoft.com/office/drawing/2014/main" id="{80316618-E9B7-4A1B-A4A2-B6AFEA7172D3}"/>
              </a:ext>
            </a:extLst>
          </p:cNvPr>
          <p:cNvSpPr/>
          <p:nvPr/>
        </p:nvSpPr>
        <p:spPr>
          <a:xfrm>
            <a:off x="5237529" y="4399042"/>
            <a:ext cx="1458365" cy="1142568"/>
          </a:xfrm>
          <a:prstGeom prst="ellipse">
            <a:avLst/>
          </a:prstGeom>
          <a:noFill/>
          <a:ln w="1016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타원 140">
            <a:extLst>
              <a:ext uri="{FF2B5EF4-FFF2-40B4-BE49-F238E27FC236}">
                <a16:creationId xmlns:a16="http://schemas.microsoft.com/office/drawing/2014/main" id="{D998E676-0E7E-46DA-9EF1-DA9B3063C15B}"/>
              </a:ext>
            </a:extLst>
          </p:cNvPr>
          <p:cNvSpPr/>
          <p:nvPr/>
        </p:nvSpPr>
        <p:spPr>
          <a:xfrm>
            <a:off x="512818" y="2719142"/>
            <a:ext cx="2234109" cy="1046185"/>
          </a:xfrm>
          <a:prstGeom prst="ellipse">
            <a:avLst/>
          </a:prstGeom>
          <a:noFill/>
          <a:ln w="1016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2" name="타원 141">
            <a:extLst>
              <a:ext uri="{FF2B5EF4-FFF2-40B4-BE49-F238E27FC236}">
                <a16:creationId xmlns:a16="http://schemas.microsoft.com/office/drawing/2014/main" id="{B8FC5A5B-5091-4589-831C-E7778F6467D6}"/>
              </a:ext>
            </a:extLst>
          </p:cNvPr>
          <p:cNvSpPr/>
          <p:nvPr/>
        </p:nvSpPr>
        <p:spPr>
          <a:xfrm>
            <a:off x="9907933" y="2719187"/>
            <a:ext cx="2028557" cy="1142568"/>
          </a:xfrm>
          <a:prstGeom prst="ellipse">
            <a:avLst/>
          </a:prstGeom>
          <a:noFill/>
          <a:ln w="1016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3" name="타원 142">
            <a:extLst>
              <a:ext uri="{FF2B5EF4-FFF2-40B4-BE49-F238E27FC236}">
                <a16:creationId xmlns:a16="http://schemas.microsoft.com/office/drawing/2014/main" id="{6D2AEF58-233D-4BE9-BADA-4F6BC007BAFF}"/>
              </a:ext>
            </a:extLst>
          </p:cNvPr>
          <p:cNvSpPr/>
          <p:nvPr/>
        </p:nvSpPr>
        <p:spPr>
          <a:xfrm>
            <a:off x="9928192" y="3665789"/>
            <a:ext cx="2028557" cy="1142568"/>
          </a:xfrm>
          <a:prstGeom prst="ellipse">
            <a:avLst/>
          </a:prstGeom>
          <a:noFill/>
          <a:ln w="1016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4" name="타원 143">
            <a:extLst>
              <a:ext uri="{FF2B5EF4-FFF2-40B4-BE49-F238E27FC236}">
                <a16:creationId xmlns:a16="http://schemas.microsoft.com/office/drawing/2014/main" id="{E8A6337F-9B64-473B-B0AA-0B8A759ACB44}"/>
              </a:ext>
            </a:extLst>
          </p:cNvPr>
          <p:cNvSpPr/>
          <p:nvPr/>
        </p:nvSpPr>
        <p:spPr>
          <a:xfrm>
            <a:off x="4006925" y="5298249"/>
            <a:ext cx="2308290" cy="1142568"/>
          </a:xfrm>
          <a:prstGeom prst="ellipse">
            <a:avLst/>
          </a:prstGeom>
          <a:noFill/>
          <a:ln w="1016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6" name="그림 125">
            <a:extLst>
              <a:ext uri="{FF2B5EF4-FFF2-40B4-BE49-F238E27FC236}">
                <a16:creationId xmlns:a16="http://schemas.microsoft.com/office/drawing/2014/main" id="{6711B26F-E7D5-477C-8201-E8EA5834D19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4598" r="53984" b="53386"/>
          <a:stretch/>
        </p:blipFill>
        <p:spPr>
          <a:xfrm>
            <a:off x="3026502" y="1415554"/>
            <a:ext cx="1402739" cy="1348921"/>
          </a:xfrm>
          <a:prstGeom prst="rect">
            <a:avLst/>
          </a:prstGeom>
        </p:spPr>
      </p:pic>
      <p:pic>
        <p:nvPicPr>
          <p:cNvPr id="131" name="그림 130">
            <a:extLst>
              <a:ext uri="{FF2B5EF4-FFF2-40B4-BE49-F238E27FC236}">
                <a16:creationId xmlns:a16="http://schemas.microsoft.com/office/drawing/2014/main" id="{EBE54C1F-0048-4893-BAF2-0C4060A2D8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9" t="55447" r="74489" b="2537"/>
          <a:stretch/>
        </p:blipFill>
        <p:spPr>
          <a:xfrm>
            <a:off x="3629641" y="1387738"/>
            <a:ext cx="1402739" cy="1348921"/>
          </a:xfrm>
          <a:prstGeom prst="rect">
            <a:avLst/>
          </a:prstGeom>
        </p:spPr>
      </p:pic>
      <p:pic>
        <p:nvPicPr>
          <p:cNvPr id="127" name="그림 126">
            <a:extLst>
              <a:ext uri="{FF2B5EF4-FFF2-40B4-BE49-F238E27FC236}">
                <a16:creationId xmlns:a16="http://schemas.microsoft.com/office/drawing/2014/main" id="{725C1D0D-9644-4429-B4A6-32FF54C89A0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0" t="5837" r="33508" b="52147"/>
          <a:stretch/>
        </p:blipFill>
        <p:spPr>
          <a:xfrm>
            <a:off x="4280032" y="1473530"/>
            <a:ext cx="1402739" cy="1348921"/>
          </a:xfrm>
          <a:prstGeom prst="rect">
            <a:avLst/>
          </a:prstGeom>
        </p:spPr>
      </p:pic>
      <p:pic>
        <p:nvPicPr>
          <p:cNvPr id="132" name="그림 131">
            <a:extLst>
              <a:ext uri="{FF2B5EF4-FFF2-40B4-BE49-F238E27FC236}">
                <a16:creationId xmlns:a16="http://schemas.microsoft.com/office/drawing/2014/main" id="{71AB8806-DBEB-4320-8911-59B8E1D5F0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2" t="54600" r="51186" b="3384"/>
          <a:stretch/>
        </p:blipFill>
        <p:spPr>
          <a:xfrm>
            <a:off x="5126982" y="1461772"/>
            <a:ext cx="1402739" cy="1348921"/>
          </a:xfrm>
          <a:prstGeom prst="rect">
            <a:avLst/>
          </a:prstGeom>
        </p:spPr>
      </p:pic>
      <p:pic>
        <p:nvPicPr>
          <p:cNvPr id="128" name="그림 127">
            <a:extLst>
              <a:ext uri="{FF2B5EF4-FFF2-40B4-BE49-F238E27FC236}">
                <a16:creationId xmlns:a16="http://schemas.microsoft.com/office/drawing/2014/main" id="{92BB53F0-104F-4B8E-977F-25ADDB02297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5" t="4528" r="11233" b="53456"/>
          <a:stretch/>
        </p:blipFill>
        <p:spPr>
          <a:xfrm>
            <a:off x="5885001" y="1533493"/>
            <a:ext cx="1402739" cy="1348921"/>
          </a:xfrm>
          <a:prstGeom prst="rect">
            <a:avLst/>
          </a:prstGeom>
        </p:spPr>
      </p:pic>
      <p:pic>
        <p:nvPicPr>
          <p:cNvPr id="130" name="그림 129">
            <a:extLst>
              <a:ext uri="{FF2B5EF4-FFF2-40B4-BE49-F238E27FC236}">
                <a16:creationId xmlns:a16="http://schemas.microsoft.com/office/drawing/2014/main" id="{82E2FD30-DE0C-492C-9132-25D63062308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8" t="56681" r="28030" b="1303"/>
          <a:stretch/>
        </p:blipFill>
        <p:spPr>
          <a:xfrm>
            <a:off x="6599537" y="1519284"/>
            <a:ext cx="1402739" cy="1348921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DB17F051-D16C-4018-965E-B59A7AD7901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4" t="2684" r="74144" b="55300"/>
          <a:stretch/>
        </p:blipFill>
        <p:spPr>
          <a:xfrm>
            <a:off x="7241252" y="1552627"/>
            <a:ext cx="1402739" cy="1348921"/>
          </a:xfrm>
          <a:prstGeom prst="rect">
            <a:avLst/>
          </a:prstGeom>
        </p:spPr>
      </p:pic>
      <p:pic>
        <p:nvPicPr>
          <p:cNvPr id="129" name="그림 128">
            <a:extLst>
              <a:ext uri="{FF2B5EF4-FFF2-40B4-BE49-F238E27FC236}">
                <a16:creationId xmlns:a16="http://schemas.microsoft.com/office/drawing/2014/main" id="{69ACE7EB-57E7-4080-8BDE-82CB86390D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81" t="57616" r="5527" b="368"/>
          <a:stretch/>
        </p:blipFill>
        <p:spPr>
          <a:xfrm>
            <a:off x="7896467" y="1555465"/>
            <a:ext cx="1402739" cy="1348921"/>
          </a:xfrm>
          <a:prstGeom prst="rect">
            <a:avLst/>
          </a:prstGeom>
        </p:spPr>
      </p:pic>
      <p:grpSp>
        <p:nvGrpSpPr>
          <p:cNvPr id="75" name="그룹 74">
            <a:extLst>
              <a:ext uri="{FF2B5EF4-FFF2-40B4-BE49-F238E27FC236}">
                <a16:creationId xmlns:a16="http://schemas.microsoft.com/office/drawing/2014/main" id="{2886AE26-0D37-4334-8D56-5359185B6495}"/>
              </a:ext>
            </a:extLst>
          </p:cNvPr>
          <p:cNvGrpSpPr/>
          <p:nvPr/>
        </p:nvGrpSpPr>
        <p:grpSpPr>
          <a:xfrm>
            <a:off x="2519413" y="2844902"/>
            <a:ext cx="2824196" cy="593407"/>
            <a:chOff x="2196457" y="1356771"/>
            <a:chExt cx="1620949" cy="385069"/>
          </a:xfrm>
        </p:grpSpPr>
        <p:sp>
          <p:nvSpPr>
            <p:cNvPr id="76" name="사각형: 둥근 모서리 75">
              <a:extLst>
                <a:ext uri="{FF2B5EF4-FFF2-40B4-BE49-F238E27FC236}">
                  <a16:creationId xmlns:a16="http://schemas.microsoft.com/office/drawing/2014/main" id="{AA1CFD6B-BED9-4AAC-804D-E65E83326CD0}"/>
                </a:ext>
              </a:extLst>
            </p:cNvPr>
            <p:cNvSpPr/>
            <p:nvPr/>
          </p:nvSpPr>
          <p:spPr>
            <a:xfrm>
              <a:off x="2235929" y="1356771"/>
              <a:ext cx="1509982" cy="385069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49B40DD-EBD2-43F1-800B-601EAC48827E}"/>
                </a:ext>
              </a:extLst>
            </p:cNvPr>
            <p:cNvSpPr txBox="1"/>
            <p:nvPr/>
          </p:nvSpPr>
          <p:spPr>
            <a:xfrm>
              <a:off x="2196457" y="1426866"/>
              <a:ext cx="1620949" cy="299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latin typeface="+mn-ea"/>
                  <a:ea typeface="+mn-ea"/>
                </a:rPr>
                <a:t>10+7+5 = 22</a:t>
              </a:r>
              <a:r>
                <a:rPr lang="ko-KR" altLang="en-US" sz="2400" dirty="0">
                  <a:latin typeface="+mn-ea"/>
                  <a:ea typeface="+mn-ea"/>
                </a:rPr>
                <a:t>점</a:t>
              </a:r>
              <a:r>
                <a:rPr lang="en-US" altLang="ko-KR" sz="2400" dirty="0">
                  <a:latin typeface="+mn-ea"/>
                  <a:ea typeface="+mn-ea"/>
                </a:rPr>
                <a:t>!</a:t>
              </a:r>
              <a:r>
                <a:rPr lang="en-US" altLang="ko-KR" sz="2400" b="1" dirty="0">
                  <a:latin typeface="+mn-ea"/>
                  <a:ea typeface="+mn-ea"/>
                </a:rPr>
                <a:t> </a:t>
              </a:r>
              <a:endParaRPr lang="ko-KR" altLang="en-US" sz="3200" b="1" dirty="0">
                <a:latin typeface="+mn-ea"/>
                <a:ea typeface="+mn-ea"/>
              </a:endParaRPr>
            </a:p>
          </p:txBody>
        </p:sp>
      </p:grpSp>
      <p:grpSp>
        <p:nvGrpSpPr>
          <p:cNvPr id="145" name="그룹 144">
            <a:extLst>
              <a:ext uri="{FF2B5EF4-FFF2-40B4-BE49-F238E27FC236}">
                <a16:creationId xmlns:a16="http://schemas.microsoft.com/office/drawing/2014/main" id="{E6AC8270-86E3-4C56-8BD0-B373CB463118}"/>
              </a:ext>
            </a:extLst>
          </p:cNvPr>
          <p:cNvGrpSpPr/>
          <p:nvPr/>
        </p:nvGrpSpPr>
        <p:grpSpPr>
          <a:xfrm>
            <a:off x="6500327" y="3802082"/>
            <a:ext cx="3206078" cy="593407"/>
            <a:chOff x="2196457" y="1356771"/>
            <a:chExt cx="1620949" cy="385069"/>
          </a:xfrm>
        </p:grpSpPr>
        <p:sp>
          <p:nvSpPr>
            <p:cNvPr id="146" name="사각형: 둥근 모서리 145">
              <a:extLst>
                <a:ext uri="{FF2B5EF4-FFF2-40B4-BE49-F238E27FC236}">
                  <a16:creationId xmlns:a16="http://schemas.microsoft.com/office/drawing/2014/main" id="{A3A32C0F-3084-4E81-B967-C1A43233F63C}"/>
                </a:ext>
              </a:extLst>
            </p:cNvPr>
            <p:cNvSpPr/>
            <p:nvPr/>
          </p:nvSpPr>
          <p:spPr>
            <a:xfrm>
              <a:off x="2235929" y="1356771"/>
              <a:ext cx="1509982" cy="385069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799B945F-9488-41C7-AA61-EEE71469AC6F}"/>
                </a:ext>
              </a:extLst>
            </p:cNvPr>
            <p:cNvSpPr txBox="1"/>
            <p:nvPr/>
          </p:nvSpPr>
          <p:spPr>
            <a:xfrm>
              <a:off x="2196457" y="1426866"/>
              <a:ext cx="1620949" cy="299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latin typeface="+mn-ea"/>
                  <a:ea typeface="+mn-ea"/>
                </a:rPr>
                <a:t>13+3+6+10 = 32</a:t>
              </a:r>
              <a:r>
                <a:rPr lang="ko-KR" altLang="en-US" sz="2400" dirty="0">
                  <a:latin typeface="+mn-ea"/>
                  <a:ea typeface="+mn-ea"/>
                </a:rPr>
                <a:t>점</a:t>
              </a:r>
              <a:r>
                <a:rPr lang="en-US" altLang="ko-KR" sz="2400" dirty="0">
                  <a:latin typeface="+mn-ea"/>
                  <a:ea typeface="+mn-ea"/>
                </a:rPr>
                <a:t>!</a:t>
              </a:r>
              <a:r>
                <a:rPr lang="en-US" altLang="ko-KR" sz="2400" b="1" dirty="0">
                  <a:latin typeface="+mn-ea"/>
                  <a:ea typeface="+mn-ea"/>
                </a:rPr>
                <a:t> </a:t>
              </a:r>
              <a:endParaRPr lang="ko-KR" altLang="en-US" sz="3200" b="1" dirty="0">
                <a:latin typeface="+mn-ea"/>
                <a:ea typeface="+mn-ea"/>
              </a:endParaRPr>
            </a:p>
          </p:txBody>
        </p:sp>
      </p:grpSp>
      <p:grpSp>
        <p:nvGrpSpPr>
          <p:cNvPr id="148" name="그룹 147">
            <a:extLst>
              <a:ext uri="{FF2B5EF4-FFF2-40B4-BE49-F238E27FC236}">
                <a16:creationId xmlns:a16="http://schemas.microsoft.com/office/drawing/2014/main" id="{89707BE4-7152-4C8F-9031-15D637CED929}"/>
              </a:ext>
            </a:extLst>
          </p:cNvPr>
          <p:cNvGrpSpPr/>
          <p:nvPr/>
        </p:nvGrpSpPr>
        <p:grpSpPr>
          <a:xfrm>
            <a:off x="9040995" y="5745038"/>
            <a:ext cx="2994559" cy="593407"/>
            <a:chOff x="2235929" y="1356771"/>
            <a:chExt cx="1514008" cy="385069"/>
          </a:xfrm>
        </p:grpSpPr>
        <p:sp>
          <p:nvSpPr>
            <p:cNvPr id="149" name="사각형: 둥근 모서리 148">
              <a:extLst>
                <a:ext uri="{FF2B5EF4-FFF2-40B4-BE49-F238E27FC236}">
                  <a16:creationId xmlns:a16="http://schemas.microsoft.com/office/drawing/2014/main" id="{9E65A747-8FD5-40B6-8F37-2055ADA05575}"/>
                </a:ext>
              </a:extLst>
            </p:cNvPr>
            <p:cNvSpPr/>
            <p:nvPr/>
          </p:nvSpPr>
          <p:spPr>
            <a:xfrm>
              <a:off x="2235929" y="1356771"/>
              <a:ext cx="1509982" cy="385069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4144B478-1FE0-42EA-8151-0BD66C1770D5}"/>
                </a:ext>
              </a:extLst>
            </p:cNvPr>
            <p:cNvSpPr txBox="1"/>
            <p:nvPr/>
          </p:nvSpPr>
          <p:spPr>
            <a:xfrm>
              <a:off x="2267273" y="1404786"/>
              <a:ext cx="1482664" cy="299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latin typeface="+mn-ea"/>
                  <a:ea typeface="+mn-ea"/>
                </a:rPr>
                <a:t>8+4+8+9 = 29</a:t>
              </a:r>
              <a:r>
                <a:rPr lang="ko-KR" altLang="en-US" sz="2400" dirty="0">
                  <a:latin typeface="+mn-ea"/>
                  <a:ea typeface="+mn-ea"/>
                </a:rPr>
                <a:t>점</a:t>
              </a:r>
              <a:r>
                <a:rPr lang="en-US" altLang="ko-KR" sz="2400" dirty="0">
                  <a:latin typeface="+mn-ea"/>
                  <a:ea typeface="+mn-ea"/>
                </a:rPr>
                <a:t>!</a:t>
              </a:r>
              <a:r>
                <a:rPr lang="en-US" altLang="ko-KR" sz="2400" b="1" dirty="0">
                  <a:latin typeface="+mn-ea"/>
                  <a:ea typeface="+mn-ea"/>
                </a:rPr>
                <a:t> </a:t>
              </a:r>
              <a:endParaRPr lang="ko-KR" altLang="en-US" sz="3200" b="1" dirty="0">
                <a:latin typeface="+mn-ea"/>
                <a:ea typeface="+mn-ea"/>
              </a:endParaRPr>
            </a:p>
          </p:txBody>
        </p:sp>
      </p:grpSp>
      <p:grpSp>
        <p:nvGrpSpPr>
          <p:cNvPr id="154" name="그룹 153">
            <a:extLst>
              <a:ext uri="{FF2B5EF4-FFF2-40B4-BE49-F238E27FC236}">
                <a16:creationId xmlns:a16="http://schemas.microsoft.com/office/drawing/2014/main" id="{EF1B8088-8954-4876-83F0-F0EE0665E5EB}"/>
              </a:ext>
            </a:extLst>
          </p:cNvPr>
          <p:cNvGrpSpPr/>
          <p:nvPr/>
        </p:nvGrpSpPr>
        <p:grpSpPr>
          <a:xfrm>
            <a:off x="3959833" y="1548417"/>
            <a:ext cx="5014901" cy="643629"/>
            <a:chOff x="2196457" y="1356771"/>
            <a:chExt cx="2535465" cy="417659"/>
          </a:xfrm>
        </p:grpSpPr>
        <p:sp>
          <p:nvSpPr>
            <p:cNvPr id="155" name="사각형: 둥근 모서리 154">
              <a:extLst>
                <a:ext uri="{FF2B5EF4-FFF2-40B4-BE49-F238E27FC236}">
                  <a16:creationId xmlns:a16="http://schemas.microsoft.com/office/drawing/2014/main" id="{CDF833D5-E6E1-47C1-811E-F3310EA26A37}"/>
                </a:ext>
              </a:extLst>
            </p:cNvPr>
            <p:cNvSpPr/>
            <p:nvPr/>
          </p:nvSpPr>
          <p:spPr>
            <a:xfrm>
              <a:off x="2235929" y="1356771"/>
              <a:ext cx="2435468" cy="417659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0A1465AA-5AAA-449A-84C4-970229449BB2}"/>
                </a:ext>
              </a:extLst>
            </p:cNvPr>
            <p:cNvSpPr txBox="1"/>
            <p:nvPr/>
          </p:nvSpPr>
          <p:spPr>
            <a:xfrm>
              <a:off x="2196457" y="1426866"/>
              <a:ext cx="2535465" cy="259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>
                  <a:latin typeface="+mn-ea"/>
                  <a:ea typeface="+mn-ea"/>
                </a:rPr>
                <a:t>점수 </a:t>
              </a:r>
              <a:r>
                <a:rPr lang="en-US" altLang="ko-KR" sz="2000" b="1" dirty="0">
                  <a:latin typeface="+mn-ea"/>
                  <a:ea typeface="+mn-ea"/>
                </a:rPr>
                <a:t>=</a:t>
              </a:r>
              <a:r>
                <a:rPr lang="ko-KR" altLang="en-US" sz="2000" b="1" dirty="0" err="1">
                  <a:latin typeface="+mn-ea"/>
                  <a:ea typeface="+mn-ea"/>
                </a:rPr>
                <a:t>동물토큰</a:t>
              </a:r>
              <a:r>
                <a:rPr lang="ko-KR" altLang="en-US" sz="2000" b="1" dirty="0">
                  <a:latin typeface="+mn-ea"/>
                  <a:ea typeface="+mn-ea"/>
                </a:rPr>
                <a:t> 개수 </a:t>
              </a:r>
              <a:r>
                <a:rPr lang="en-US" altLang="ko-KR" sz="2000" b="1" dirty="0">
                  <a:latin typeface="+mn-ea"/>
                  <a:ea typeface="+mn-ea"/>
                </a:rPr>
                <a:t>+ </a:t>
              </a:r>
              <a:r>
                <a:rPr lang="ko-KR" altLang="en-US" sz="2000" b="1" dirty="0">
                  <a:latin typeface="+mn-ea"/>
                  <a:ea typeface="+mn-ea"/>
                </a:rPr>
                <a:t>보너스타일 점수</a:t>
              </a:r>
              <a:endParaRPr lang="en-US" altLang="ko-KR" sz="2000" b="1" dirty="0">
                <a:latin typeface="+mn-ea"/>
                <a:ea typeface="+mn-ea"/>
              </a:endParaRPr>
            </a:p>
          </p:txBody>
        </p:sp>
      </p:grpSp>
      <p:sp>
        <p:nvSpPr>
          <p:cNvPr id="15" name="별: 꼭짓점 7개 14">
            <a:extLst>
              <a:ext uri="{FF2B5EF4-FFF2-40B4-BE49-F238E27FC236}">
                <a16:creationId xmlns:a16="http://schemas.microsoft.com/office/drawing/2014/main" id="{F9875FF4-775E-4DDD-AEC9-7EF97486D9A1}"/>
              </a:ext>
            </a:extLst>
          </p:cNvPr>
          <p:cNvSpPr/>
          <p:nvPr/>
        </p:nvSpPr>
        <p:spPr>
          <a:xfrm>
            <a:off x="2776512" y="5485820"/>
            <a:ext cx="1430341" cy="1142568"/>
          </a:xfrm>
          <a:prstGeom prst="star7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/>
              <a:t>승리</a:t>
            </a:r>
          </a:p>
        </p:txBody>
      </p:sp>
    </p:spTree>
    <p:extLst>
      <p:ext uri="{BB962C8B-B14F-4D97-AF65-F5344CB8AC3E}">
        <p14:creationId xmlns:p14="http://schemas.microsoft.com/office/powerpoint/2010/main" val="63463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2 0.02708 L -0.01732 0.02708 C -0.01615 0.03125 -0.0151 0.03542 -0.0138 0.03958 C -0.01328 0.04143 -0.0125 0.04259 -0.01198 0.04444 C -0.01159 0.04653 -0.01146 0.04861 -0.01107 0.05069 C -0.00977 0.0581 -0.00781 0.06435 -0.00573 0.07153 C -0.00521 0.07361 -0.00495 0.07616 -0.00404 0.07778 C 0.01081 0.10417 -0.00729 0.07106 0.00312 0.09213 C 0.00456 0.09491 0.00638 0.09699 0.00768 0.1 C 0.00846 0.10208 0.00924 0.1044 0.01029 0.10648 C 0.01224 0.11018 0.01445 0.11389 0.01654 0.11759 C 0.01771 0.11968 0.01914 0.12153 0.02018 0.12384 C 0.0224 0.12893 0.02617 0.13796 0.02904 0.1412 L 0.03177 0.14444 C 0.03203 0.14606 0.03203 0.14792 0.03268 0.14931 C 0.03359 0.15162 0.03503 0.15347 0.0362 0.15556 L 0.03802 0.1588 L 0.04154 0.16505 C 0.04219 0.16736 0.04284 0.16921 0.04336 0.17153 C 0.04466 0.17801 0.04349 0.17824 0.04609 0.18426 C 0.047 0.18657 0.04883 0.18796 0.04961 0.19051 C 0.05078 0.19491 0.05156 0.19792 0.05312 0.20162 C 0.05365 0.20278 0.05443 0.2037 0.05495 0.20486 C 0.05664 0.21643 0.05482 0.20602 0.05768 0.21759 C 0.05937 0.22477 0.05729 0.22014 0.06029 0.22546 C 0.06263 0.2375 0.0595 0.22268 0.06302 0.23495 C 0.06536 0.24352 0.06198 0.23611 0.06562 0.24606 C 0.06615 0.24745 0.06693 0.24815 0.06745 0.24931 C 0.0681 0.25255 0.06823 0.25602 0.06927 0.2588 C 0.06979 0.26042 0.07057 0.26181 0.07109 0.26366 C 0.07187 0.26667 0.07226 0.26991 0.07279 0.27315 L 0.0737 0.27778 C 0.07396 0.2794 0.07409 0.28125 0.07461 0.28264 L 0.07643 0.2875 C 0.07669 0.28889 0.07682 0.29074 0.07734 0.29213 C 0.07773 0.29352 0.07878 0.29398 0.07904 0.29537 C 0.07943 0.29676 0.07904 0.29861 0.07904 0.30023 L 0.07904 0.30023 " pathEditMode="relative" ptsTypes="AAAAAAAAAAAAAAAAAAAAAAAAAAAAAAAAAAAAAA">
                                      <p:cBhvr>
                                        <p:cTn id="23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0.047 L 0.00195 0.047 C 0.00364 0.0507 0.00573 0.05394 0.00729 0.05811 C 0.01276 0.072 0.00273 0.05301 0.00989 0.0676 C 0.01133 0.07037 0.01289 0.07292 0.01445 0.07547 L 0.01706 0.08033 C 0.01797 0.08172 0.01875 0.08357 0.01979 0.08496 C 0.02096 0.08658 0.02226 0.08774 0.02331 0.08982 C 0.02565 0.09422 0.02721 0.09977 0.02956 0.10394 C 0.03281 0.10973 0.03177 0.10857 0.03581 0.11366 C 0.03841 0.1169 0.03945 0.11737 0.04206 0.12153 C 0.0513 0.13588 0.04023 0.12061 0.04922 0.13264 C 0.04987 0.13426 0.05026 0.13612 0.05104 0.13727 C 0.05247 0.14005 0.05547 0.14306 0.05729 0.14537 C 0.05846 0.14676 0.05963 0.14862 0.06081 0.15 C 0.06224 0.15186 0.0638 0.15301 0.06523 0.15487 C 0.06771 0.15787 0.06966 0.16274 0.07239 0.16436 C 0.07474 0.16575 0.07656 0.16667 0.07864 0.16922 C 0.08151 0.17246 0.08437 0.17593 0.08672 0.18033 C 0.08737 0.18125 0.08776 0.18264 0.08854 0.18334 C 0.08932 0.18426 0.09023 0.1845 0.09114 0.18496 C 0.09232 0.18658 0.09349 0.18843 0.09479 0.18982 C 0.09557 0.19051 0.09648 0.19075 0.09739 0.19144 C 0.09896 0.19237 0.10039 0.19352 0.10195 0.19445 C 0.10456 0.1963 0.10729 0.19769 0.10989 0.19931 C 0.11081 0.19977 0.11172 0.20024 0.11263 0.20093 L 0.11706 0.20394 C 0.11862 0.20625 0.11992 0.20857 0.12148 0.21042 C 0.12435 0.21366 0.12812 0.21598 0.13138 0.21829 C 0.1319 0.21945 0.13242 0.22061 0.1332 0.22153 C 0.13411 0.22246 0.13867 0.22431 0.13945 0.22477 C 0.14023 0.2257 0.14114 0.22709 0.14206 0.22778 C 0.14349 0.22917 0.14518 0.22963 0.14648 0.23102 C 0.15273 0.23727 0.14232 0.23149 0.15195 0.23588 C 0.1595 0.24491 0.14987 0.23403 0.15729 0.24051 C 0.15937 0.24237 0.16133 0.24514 0.16354 0.247 C 0.16458 0.24769 0.16588 0.24769 0.16706 0.24838 C 0.16836 0.24931 0.1694 0.25093 0.1707 0.25162 C 0.17292 0.25301 0.17539 0.25371 0.17773 0.25487 C 0.1789 0.25533 0.18021 0.25579 0.18138 0.25649 C 0.18229 0.25695 0.18307 0.25764 0.18398 0.25811 C 0.18555 0.25857 0.18698 0.25903 0.18854 0.2595 C 0.19271 0.2632 0.19492 0.26575 0.20013 0.2676 C 0.20156 0.26806 0.20312 0.26852 0.20456 0.26922 C 0.2069 0.27014 0.20924 0.27176 0.21172 0.27223 L 0.21797 0.27385 C 0.22031 0.27454 0.22278 0.27477 0.22513 0.27547 C 0.22786 0.27639 0.23047 0.27778 0.2332 0.27871 C 0.23555 0.2794 0.23789 0.27963 0.24023 0.28033 C 0.24206 0.28056 0.24388 0.28125 0.2457 0.28172 C 0.24765 0.28241 0.24987 0.28287 0.25195 0.28334 C 0.25846 0.29121 0.24948 0.28149 0.26354 0.28982 C 0.26758 0.29213 0.26875 0.29306 0.27422 0.29445 C 0.27747 0.29537 0.28073 0.29537 0.28398 0.29607 C 0.28581 0.29653 0.28763 0.29723 0.28945 0.29769 C 0.29127 0.29885 0.29375 0.30047 0.2957 0.30093 C 0.29896 0.30162 0.30221 0.30186 0.30547 0.30255 C 0.31289 0.30186 0.32031 0.30209 0.32773 0.30093 C 0.32969 0.30047 0.33138 0.29885 0.3332 0.29769 C 0.33945 0.29399 0.33164 0.29885 0.33945 0.29283 C 0.34023 0.29237 0.34114 0.29167 0.34206 0.29144 C 0.3444 0.29028 0.347 0.29005 0.34922 0.2882 C 0.35443 0.28357 0.35143 0.28542 0.3582 0.28334 C 0.35898 0.28241 0.35976 0.28102 0.36081 0.28033 C 0.36393 0.27801 0.36745 0.27709 0.3707 0.27547 C 0.37148 0.275 0.37239 0.27431 0.37331 0.27385 C 0.37396 0.27292 0.37448 0.27153 0.37513 0.27061 C 0.37682 0.26829 0.37943 0.26575 0.38138 0.26436 C 0.38216 0.26366 0.38307 0.2632 0.38398 0.26274 C 0.38763 0.25325 0.38372 0.26158 0.38854 0.25649 C 0.39466 0.24977 0.38542 0.25602 0.39297 0.25162 C 0.39388 0.25 0.39466 0.24815 0.3957 0.247 C 0.4 0.24144 0.39805 0.24561 0.40195 0.24213 C 0.4056 0.23889 0.40364 0.23982 0.40638 0.23588 C 0.40716 0.2345 0.4082 0.2338 0.40898 0.23264 C 0.41002 0.23125 0.41068 0.22917 0.41172 0.22778 C 0.4125 0.22686 0.41354 0.22709 0.41445 0.22616 C 0.41536 0.22547 0.41614 0.22408 0.41706 0.22315 C 0.41732 0.22153 0.41732 0.21968 0.41797 0.21829 C 0.41927 0.21551 0.42161 0.21459 0.42331 0.21366 C 0.42422 0.21135 0.425 0.20926 0.42604 0.20718 C 0.42656 0.20602 0.42721 0.2051 0.42773 0.20394 C 0.42851 0.20255 0.42877 0.20047 0.42956 0.19931 C 0.43034 0.19815 0.43138 0.19815 0.43229 0.19769 C 0.43281 0.19607 0.43333 0.19422 0.43398 0.19283 C 0.43502 0.19098 0.43646 0.18982 0.43763 0.1882 C 0.43828 0.18727 0.4388 0.18612 0.43945 0.18496 C 0.43997 0.18287 0.44036 0.18056 0.44114 0.17871 C 0.44193 0.17686 0.4431 0.1757 0.44388 0.17385 C 0.44518 0.17084 0.44622 0.1676 0.44739 0.16436 C 0.44805 0.16274 0.4487 0.16135 0.44922 0.1595 C 0.45039 0.15533 0.4513 0.15093 0.45273 0.147 C 0.4543 0.14283 0.45534 0.14028 0.45638 0.13588 C 0.45677 0.1338 0.45677 0.13149 0.45729 0.1294 C 0.45768 0.12755 0.45846 0.12639 0.45898 0.12477 C 0.45963 0.12269 0.46028 0.12061 0.46081 0.11829 C 0.46146 0.11528 0.46198 0.11204 0.46263 0.1088 L 0.46354 0.10394 C 0.4638 0.10255 0.46367 0.10047 0.46445 0.09931 C 0.4707 0.08797 0.46393 0.1007 0.46888 0.08982 C 0.4694 0.08866 0.4707 0.08658 0.4707 0.08658 L 0.4707 0.08658 " pathEditMode="relative" ptsTypes="AAAAAAAAAAAAAAAAAAAAAAAAAAAAAAAAAAAAAAAAAAAAAAAAAAAAAAAAAAAAAAAAAAAAAAAAAAAAAAAAAAAAAAAAAAAAAAAAAAAAAA">
                                      <p:cBhvr>
                                        <p:cTn id="32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903 L -0.00052 0.00903 C -0.0026 0.01204 -0.00481 0.01528 -0.00677 0.01852 C -0.00742 0.01945 -0.00794 0.02084 -0.00859 0.02153 C -0.00976 0.02292 -0.01093 0.02385 -0.01224 0.02477 C -0.01276 0.02593 -0.01328 0.02709 -0.01393 0.02801 C -0.01875 0.03334 -0.02187 0.03403 -0.02734 0.0375 C -0.04283 0.04723 -0.02513 0.03727 -0.04427 0.047 C -0.04726 0.04862 -0.05026 0.0507 -0.05325 0.05186 C -0.05651 0.05278 -0.05976 0.05278 -0.06302 0.05348 C -0.06601 0.05487 -0.06901 0.05695 -0.072 0.05811 C -0.08255 0.0625 -0.08046 0.06042 -0.09075 0.06297 C -0.11315 0.06829 -0.08984 0.06436 -0.11224 0.0676 C -0.11601 0.06922 -0.11992 0.07061 -0.12382 0.07246 C -0.13685 0.07848 -0.14023 0.08195 -0.15143 0.08519 C -0.15937 0.08727 -0.1582 0.08565 -0.16484 0.0882 C -0.16731 0.08912 -0.16953 0.09075 -0.172 0.09144 C -0.17526 0.09237 -0.17851 0.09237 -0.18177 0.09306 C -0.1901 0.09514 -0.19088 0.09584 -0.19791 0.09954 L -0.21041 0.0963 C -0.22018 0.09399 -0.21562 0.0963 -0.22109 0.09306 C -0.22174 0.09144 -0.22239 0.09005 -0.22291 0.0882 C -0.2233 0.08681 -0.22317 0.08496 -0.22382 0.08357 C -0.225 0.08056 -0.22708 0.07871 -0.22825 0.0757 C -0.2289 0.07408 -0.22942 0.07223 -0.23007 0.07084 C -0.2306 0.06968 -0.23177 0.0676 -0.23177 0.0676 L -0.23177 0.0676 " pathEditMode="relative" ptsTypes="AAAAAAAAAAAAAAAAAAAAAAAAAAA">
                                      <p:cBhvr>
                                        <p:cTn id="41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67 0.02176 L -0.01367 0.02176 C -0.01406 0.03334 -0.01419 0.04491 -0.01458 0.05649 C -0.01471 0.0588 -0.01497 0.06088 -0.01549 0.06297 C -0.01614 0.06528 -0.01731 0.06713 -0.01822 0.06922 C -0.01848 0.07199 -0.01888 0.07454 -0.01914 0.07732 C -0.01953 0.08079 -0.01966 0.08473 -0.02005 0.08843 C -0.02057 0.0926 -0.02122 0.09676 -0.02187 0.10093 L -0.02265 0.10741 C -0.02135 0.20834 -0.02187 0.15186 -0.02187 0.27732 L -0.02187 0.27732 " pathEditMode="relative" ptsTypes="AAAAAAAAAAA">
                                      <p:cBhvr>
                                        <p:cTn id="50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-0.00764 L -0.00898 -0.00764 C -0.01549 0.00232 -0.01601 0.0044 -0.02239 0.01134 C -0.02656 0.01574 -0.03033 0.0213 -0.03489 0.02407 L -0.04296 0.0287 C -0.04531 0.03032 -0.04765 0.03195 -0.05013 0.03357 C -0.0582 0.0382 -0.0638 0.03843 -0.07239 0.04607 C -0.08268 0.05532 -0.07265 0.04676 -0.0858 0.05579 C -0.08789 0.05718 -0.08997 0.05926 -0.09205 0.06042 C -0.0944 0.06181 -0.09687 0.06227 -0.09921 0.06366 C -0.10052 0.06435 -0.10156 0.0662 -0.10273 0.06667 C -0.10455 0.06759 -0.10638 0.06782 -0.1082 0.06829 C -0.10924 0.06875 -0.11484 0.0706 -0.11614 0.07153 C -0.12851 0.07986 -0.10703 0.06829 -0.12604 0.0794 C -0.12747 0.08032 -0.12903 0.08056 -0.13046 0.08102 C -0.15468 0.07824 -0.14661 0.07847 -0.18229 0.08102 C -0.18463 0.08125 -0.18697 0.08218 -0.18945 0.08264 C -0.19231 0.0831 -0.19531 0.08357 -0.1983 0.08426 C -0.21419 0.08727 -0.19804 0.08449 -0.21614 0.0875 C -0.22721 0.08681 -0.23815 0.08681 -0.24921 0.08588 C -0.25039 0.08565 -0.25156 0.08472 -0.25273 0.08426 C -0.25429 0.08357 -0.25572 0.0831 -0.25729 0.08264 C -0.25846 0.08148 -0.25963 0.08032 -0.2608 0.0794 C -0.26171 0.0787 -0.26276 0.07894 -0.26354 0.07778 C -0.26523 0.0757 -0.26653 0.07269 -0.26796 0.06991 C -0.26862 0.06898 -0.26901 0.06713 -0.26979 0.06667 L -0.27239 0.06528 C -0.27356 0.06366 -0.27487 0.06227 -0.27604 0.06042 C -0.2789 0.05579 -0.27903 0.0537 -0.28229 0.05093 C -0.28307 0.05023 -0.28398 0.04977 -0.28489 0.04931 C -0.29505 0.05093 -0.2914 0.05093 -0.29557 0.05093 L -0.29557 0.05093 " pathEditMode="relative" ptsTypes="AAAAAAAAAAAAAAAAAAAAAAAAAAAAAAAA">
                                      <p:cBhvr>
                                        <p:cTn id="59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83 0.01666 L -0.02383 0.01666 C -0.02123 0.01921 -0.01836 0.02129 -0.01589 0.02453 C -0.00417 0.03889 -0.01953 0.0243 -0.00873 0.03403 C -0.00586 0.04166 -0.0082 0.03727 -0.00248 0.0419 C 0.00638 0.04907 -0.00052 0.04606 0.01094 0.04815 C 0.01354 0.04977 0.01614 0.05208 0.01901 0.05301 C 0.02851 0.05625 0.04258 0.0537 0.05104 0.05301 C 0.05677 0.05347 0.06237 0.0537 0.0681 0.05463 C 0.07148 0.05509 0.07213 0.05694 0.07526 0.05926 C 0.07604 0.05995 0.07695 0.06041 0.07786 0.06088 C 0.08372 0.06389 0.08385 0.06296 0.09219 0.06412 C 0.10364 0.06921 0.09687 0.0669 0.11276 0.06875 C 0.11393 0.0699 0.11497 0.07129 0.11627 0.07199 C 0.11862 0.07338 0.12109 0.07407 0.12344 0.07523 C 0.12786 0.07708 0.12578 0.07615 0.12969 0.07847 C 0.13646 0.07778 0.14336 0.07801 0.15026 0.07685 C 0.15208 0.07639 0.15364 0.07384 0.1556 0.07361 L 0.16719 0.07199 C 0.16953 0.07106 0.172 0.07014 0.17435 0.06875 C 0.17526 0.06828 0.17617 0.06805 0.17695 0.06736 C 0.17799 0.06643 0.17877 0.06528 0.17969 0.06412 C 0.18034 0.06319 0.18151 0.06088 0.18151 0.06088 L 0.18151 0.06088 " pathEditMode="relative" ptsTypes="AAAAAAAAAAAAAAAAAAAAAAAA">
                                      <p:cBhvr>
                                        <p:cTn id="68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27 -0.00741 L -0.01927 -0.00741 C -0.0013 0.03171 -0.01927 -0.00625 -0.00599 0.01944 C -0.00403 0.02315 -0.00247 0.02708 -0.00052 0.03055 C 0.00013 0.03194 0.00117 0.03264 0.00209 0.03379 C 0.00456 0.0368 0.00703 0.03981 0.00925 0.04329 C 0.01237 0.04838 0.01498 0.05417 0.01823 0.05926 C 0.02084 0.06342 0.02357 0.06759 0.02617 0.07199 C 0.03164 0.08125 0.03698 0.09097 0.04232 0.10046 C 0.04323 0.10208 0.04414 0.1037 0.04492 0.10532 C 0.0474 0.10995 0.04961 0.11504 0.05209 0.11967 C 0.05951 0.13287 0.05625 0.12454 0.06107 0.13379 C 0.06315 0.13796 0.06498 0.14282 0.06732 0.14653 C 0.06979 0.15069 0.07266 0.15393 0.07526 0.15764 C 0.07956 0.16389 0.0836 0.17037 0.08776 0.17685 C 0.08959 0.1794 0.09141 0.18194 0.09323 0.18472 C 0.09727 0.19097 0.1 0.19676 0.10482 0.20069 C 0.10834 0.20347 0.11094 0.20393 0.11459 0.20532 C 0.12097 0.21111 0.11537 0.20694 0.12448 0.21018 C 0.12539 0.21042 0.12617 0.21134 0.12709 0.2118 C 0.12891 0.2125 0.13073 0.21273 0.13242 0.21342 C 0.13815 0.21157 0.13776 0.21504 0.13776 0.21018 L 0.13776 0.21018 " pathEditMode="relative" ptsTypes="AAAAAAAAAAAAAAAAAAAAAAA">
                                      <p:cBhvr>
                                        <p:cTn id="7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0.00185 L 0.00195 0.00185 C 0.00013 0.00602 -0.00169 0.01019 -0.00352 0.01435 C -0.00417 0.01597 -0.00456 0.01783 -0.00521 0.01921 C -0.00599 0.0206 -0.00716 0.02107 -0.00794 0.02246 C -0.0086 0.02338 -0.00912 0.02431 -0.00977 0.02546 C -0.01159 0.02917 -0.01315 0.0331 -0.01511 0.03658 C -0.01589 0.03796 -0.01693 0.03866 -0.01771 0.03982 C -0.02565 0.05023 -0.01914 0.04329 -0.03021 0.05579 C -0.03229 0.05787 -0.03451 0.05972 -0.03646 0.06204 C -0.03815 0.06389 -0.03945 0.06644 -0.04102 0.06829 C -0.04349 0.07176 -0.04427 0.07199 -0.04727 0.07477 L -0.05169 0.08264 C -0.05235 0.0838 -0.05274 0.08496 -0.05352 0.08588 C -0.05443 0.08681 -0.05534 0.08773 -0.05612 0.08889 C -0.05742 0.09097 -0.0586 0.09329 -0.05977 0.09537 L -0.06237 0.1 C -0.06302 0.10116 -0.06354 0.10255 -0.06419 0.10324 L -0.06953 0.10972 C -0.07044 0.11065 -0.07136 0.11158 -0.07227 0.11273 C -0.07344 0.11435 -0.07461 0.11621 -0.07578 0.11759 C -0.07695 0.11875 -0.07826 0.11945 -0.07943 0.12083 C -0.08034 0.12176 -0.08125 0.12269 -0.08203 0.12384 C -0.0836 0.12639 -0.08477 0.12986 -0.08659 0.13171 C -0.09076 0.13681 -0.08815 0.13449 -0.09453 0.1382 L -0.10169 0.14769 C -0.10287 0.14931 -0.10391 0.15116 -0.10534 0.15255 L -0.10886 0.15556 C -0.10977 0.15718 -0.11055 0.15903 -0.11159 0.16042 C -0.11263 0.16204 -0.11406 0.1632 -0.11511 0.16505 C -0.11589 0.16644 -0.11615 0.16875 -0.11693 0.16991 C -0.1207 0.1757 -0.1224 0.17639 -0.12669 0.1794 C -0.13125 0.1875 -0.13021 0.18634 -0.13477 0.19213 C -0.13568 0.19329 -0.13646 0.19445 -0.1375 0.19537 C -0.13854 0.19607 -0.13985 0.1963 -0.14102 0.19676 C -0.14193 0.19792 -0.14284 0.19884 -0.14375 0.2 C -0.14492 0.20162 -0.14597 0.20347 -0.14727 0.20486 C -0.14948 0.20718 -0.153 0.20949 -0.15534 0.21111 C -0.15586 0.21273 -0.15625 0.21458 -0.15703 0.21597 C -0.16081 0.22176 -0.16146 0.22176 -0.16511 0.22384 C -0.1694 0.23148 -0.16706 0.22917 -0.17136 0.23171 C -0.175 0.24121 -0.1711 0.23241 -0.17578 0.23982 C -0.17748 0.24213 -0.17878 0.24491 -0.18034 0.24769 L -0.18203 0.25093 L -0.18203 0.25093 " pathEditMode="relative" ptsTypes="AAAAAAAAAAAAAAAAAAAAAAAAAAAAAAAAAAAAAAAAAAAAA">
                                      <p:cBhvr>
                                        <p:cTn id="86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64" grpId="0"/>
      <p:bldP spid="135" grpId="0" animBg="1"/>
      <p:bldP spid="136" grpId="0" animBg="1"/>
      <p:bldP spid="137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C2D182F-1F81-4947-807E-8AAD5E9C8B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511" y="5967412"/>
            <a:ext cx="2377071" cy="60775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EDBDCDDA-B276-4CE5-B9BA-6C059138CF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23" y="424547"/>
            <a:ext cx="715725" cy="71572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494040"/>
            <a:ext cx="3401863" cy="1292464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B73B014B-C472-443B-B582-5C3133CA22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1397808"/>
            <a:ext cx="6552728" cy="489219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A19FC434-5466-4C19-9762-1929318E43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695" y="2933352"/>
            <a:ext cx="3676650" cy="2057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635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19336" y="267973"/>
            <a:ext cx="4171086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40000"/>
              </a:lnSpc>
            </a:pPr>
            <a:r>
              <a:rPr lang="ko-KR" altLang="en-US" sz="3200" dirty="0">
                <a:latin typeface="HY헤드라인M" pitchFamily="18" charset="-127"/>
                <a:ea typeface="HY헤드라인M" pitchFamily="18" charset="-127"/>
              </a:rPr>
              <a:t>게임 구성</a:t>
            </a:r>
            <a:endParaRPr lang="ko-KR" altLang="en-US" sz="50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6C2D182F-1F81-4947-807E-8AAD5E9C8B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236" y="354970"/>
            <a:ext cx="2521087" cy="607757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EDBDCDDA-B276-4CE5-B9BA-6C059138CF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27" y="343769"/>
            <a:ext cx="715725" cy="715725"/>
          </a:xfrm>
          <a:prstGeom prst="rect">
            <a:avLst/>
          </a:prstGeom>
        </p:spPr>
      </p:pic>
      <p:grpSp>
        <p:nvGrpSpPr>
          <p:cNvPr id="21" name="그룹 20">
            <a:extLst>
              <a:ext uri="{FF2B5EF4-FFF2-40B4-BE49-F238E27FC236}">
                <a16:creationId xmlns:a16="http://schemas.microsoft.com/office/drawing/2014/main" id="{A4F6B41B-B646-4965-914A-D7176F5A013F}"/>
              </a:ext>
            </a:extLst>
          </p:cNvPr>
          <p:cNvGrpSpPr/>
          <p:nvPr/>
        </p:nvGrpSpPr>
        <p:grpSpPr>
          <a:xfrm>
            <a:off x="396677" y="806218"/>
            <a:ext cx="11308405" cy="2622782"/>
            <a:chOff x="405026" y="1044563"/>
            <a:chExt cx="11308405" cy="2807779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DC3B4804-62A1-48DD-A3FA-62483DCB9FB8}"/>
                </a:ext>
              </a:extLst>
            </p:cNvPr>
            <p:cNvSpPr/>
            <p:nvPr/>
          </p:nvSpPr>
          <p:spPr>
            <a:xfrm>
              <a:off x="405026" y="1457682"/>
              <a:ext cx="11308405" cy="2394660"/>
            </a:xfrm>
            <a:prstGeom prst="rect">
              <a:avLst/>
            </a:prstGeom>
            <a:noFill/>
            <a:ln w="5715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32735A65-4FA4-4229-93A5-98F49B04D8B5}"/>
                </a:ext>
              </a:extLst>
            </p:cNvPr>
            <p:cNvSpPr/>
            <p:nvPr/>
          </p:nvSpPr>
          <p:spPr>
            <a:xfrm>
              <a:off x="4563602" y="1044563"/>
              <a:ext cx="2991252" cy="650625"/>
            </a:xfrm>
            <a:prstGeom prst="rect">
              <a:avLst/>
            </a:prstGeom>
            <a:solidFill>
              <a:srgbClr val="31859C"/>
            </a:solidFill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dirty="0">
                  <a:latin typeface="+mn-ea"/>
                </a:rPr>
                <a:t>동물</a:t>
              </a:r>
              <a:r>
                <a:rPr lang="en-US" altLang="ko-KR" sz="2400" dirty="0">
                  <a:latin typeface="+mn-ea"/>
                </a:rPr>
                <a:t> </a:t>
              </a:r>
              <a:r>
                <a:rPr lang="ko-KR" altLang="en-US" sz="2400" dirty="0">
                  <a:latin typeface="+mn-ea"/>
                </a:rPr>
                <a:t>토큰 총 </a:t>
              </a:r>
              <a:r>
                <a:rPr lang="en-US" altLang="ko-KR" sz="2400" dirty="0">
                  <a:latin typeface="+mn-ea"/>
                </a:rPr>
                <a:t>52</a:t>
              </a:r>
              <a:r>
                <a:rPr lang="ko-KR" altLang="en-US" sz="2400" dirty="0">
                  <a:latin typeface="+mn-ea"/>
                </a:rPr>
                <a:t>개</a:t>
              </a: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CD588724-6E4A-4712-A7F6-31B9FAE44396}"/>
              </a:ext>
            </a:extLst>
          </p:cNvPr>
          <p:cNvGrpSpPr/>
          <p:nvPr/>
        </p:nvGrpSpPr>
        <p:grpSpPr>
          <a:xfrm>
            <a:off x="352767" y="1537393"/>
            <a:ext cx="1431714" cy="1627600"/>
            <a:chOff x="775430" y="1714461"/>
            <a:chExt cx="1431714" cy="1627600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CCC2F1EC-E053-4F4D-A2A9-937E4736CC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4" t="14459" r="60863" b="57730"/>
            <a:stretch/>
          </p:blipFill>
          <p:spPr>
            <a:xfrm>
              <a:off x="775430" y="1714461"/>
              <a:ext cx="1431714" cy="137384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26C73ED-3B96-47B6-98D2-B4BEE8D39422}"/>
                </a:ext>
              </a:extLst>
            </p:cNvPr>
            <p:cNvSpPr txBox="1"/>
            <p:nvPr/>
          </p:nvSpPr>
          <p:spPr>
            <a:xfrm>
              <a:off x="834571" y="2972729"/>
              <a:ext cx="13388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>
                  <a:latin typeface="+mn-ea"/>
                  <a:ea typeface="+mn-ea"/>
                </a:rPr>
                <a:t>코끼리 </a:t>
              </a:r>
              <a:r>
                <a:rPr lang="en-US" altLang="ko-KR" b="1" dirty="0">
                  <a:latin typeface="+mn-ea"/>
                  <a:ea typeface="+mn-ea"/>
                </a:rPr>
                <a:t>3</a:t>
              </a:r>
              <a:r>
                <a:rPr lang="ko-KR" altLang="en-US" b="1" dirty="0">
                  <a:latin typeface="+mn-ea"/>
                  <a:ea typeface="+mn-ea"/>
                </a:rPr>
                <a:t>개</a:t>
              </a: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A549FD8E-0B98-4613-B3F5-25BD87C8B183}"/>
              </a:ext>
            </a:extLst>
          </p:cNvPr>
          <p:cNvGrpSpPr/>
          <p:nvPr/>
        </p:nvGrpSpPr>
        <p:grpSpPr>
          <a:xfrm>
            <a:off x="1660725" y="1515996"/>
            <a:ext cx="1784464" cy="1639482"/>
            <a:chOff x="2823555" y="1719447"/>
            <a:chExt cx="1784464" cy="1639482"/>
          </a:xfrm>
        </p:grpSpPr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B1D5A3EE-D76B-495F-84B4-EDA3737968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4" t="52870" r="78863" b="19319"/>
            <a:stretch/>
          </p:blipFill>
          <p:spPr>
            <a:xfrm>
              <a:off x="2920271" y="1719447"/>
              <a:ext cx="1431714" cy="1373848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3684351-5466-4308-A635-0DC642B1256C}"/>
                </a:ext>
              </a:extLst>
            </p:cNvPr>
            <p:cNvSpPr txBox="1"/>
            <p:nvPr/>
          </p:nvSpPr>
          <p:spPr>
            <a:xfrm>
              <a:off x="2823555" y="2989597"/>
              <a:ext cx="1784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>
                  <a:latin typeface="+mn-ea"/>
                  <a:ea typeface="+mn-ea"/>
                </a:rPr>
                <a:t>바다코끼리 </a:t>
              </a:r>
              <a:r>
                <a:rPr lang="en-US" altLang="ko-KR" b="1" dirty="0">
                  <a:latin typeface="+mn-ea"/>
                  <a:ea typeface="+mn-ea"/>
                </a:rPr>
                <a:t>4</a:t>
              </a:r>
              <a:r>
                <a:rPr lang="ko-KR" altLang="en-US" b="1" dirty="0">
                  <a:latin typeface="+mn-ea"/>
                  <a:ea typeface="+mn-ea"/>
                </a:rPr>
                <a:t>개</a:t>
              </a: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F008C279-3378-4B78-97D0-E2BCFB6FC449}"/>
              </a:ext>
            </a:extLst>
          </p:cNvPr>
          <p:cNvGrpSpPr/>
          <p:nvPr/>
        </p:nvGrpSpPr>
        <p:grpSpPr>
          <a:xfrm>
            <a:off x="3287688" y="1542124"/>
            <a:ext cx="1431714" cy="1622869"/>
            <a:chOff x="4594711" y="1724513"/>
            <a:chExt cx="1431714" cy="1622869"/>
          </a:xfrm>
        </p:grpSpPr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id="{D5CCD32E-4000-4062-8A2D-EC6EC1B6ED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58" t="10884" r="37059" b="61305"/>
            <a:stretch/>
          </p:blipFill>
          <p:spPr>
            <a:xfrm>
              <a:off x="4594711" y="1724513"/>
              <a:ext cx="1431714" cy="1373848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A77FE14-94CC-4700-A729-5FADA9193C0F}"/>
                </a:ext>
              </a:extLst>
            </p:cNvPr>
            <p:cNvSpPr txBox="1"/>
            <p:nvPr/>
          </p:nvSpPr>
          <p:spPr>
            <a:xfrm>
              <a:off x="4679813" y="2978050"/>
              <a:ext cx="10919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>
                  <a:latin typeface="+mn-ea"/>
                  <a:ea typeface="+mn-ea"/>
                </a:rPr>
                <a:t>기린 </a:t>
              </a:r>
              <a:r>
                <a:rPr lang="en-US" altLang="ko-KR" b="1" dirty="0">
                  <a:latin typeface="+mn-ea"/>
                  <a:ea typeface="+mn-ea"/>
                </a:rPr>
                <a:t>5</a:t>
              </a:r>
              <a:r>
                <a:rPr lang="ko-KR" altLang="en-US" b="1" dirty="0">
                  <a:latin typeface="+mn-ea"/>
                  <a:ea typeface="+mn-ea"/>
                </a:rPr>
                <a:t>개</a:t>
              </a: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EA9614D5-F9F6-4282-B161-CDD58E24BA06}"/>
              </a:ext>
            </a:extLst>
          </p:cNvPr>
          <p:cNvGrpSpPr/>
          <p:nvPr/>
        </p:nvGrpSpPr>
        <p:grpSpPr>
          <a:xfrm>
            <a:off x="4583905" y="1556444"/>
            <a:ext cx="1494017" cy="1616944"/>
            <a:chOff x="6116020" y="1719447"/>
            <a:chExt cx="1494017" cy="1616944"/>
          </a:xfrm>
        </p:grpSpPr>
        <p:pic>
          <p:nvPicPr>
            <p:cNvPr id="31" name="그림 30">
              <a:extLst>
                <a:ext uri="{FF2B5EF4-FFF2-40B4-BE49-F238E27FC236}">
                  <a16:creationId xmlns:a16="http://schemas.microsoft.com/office/drawing/2014/main" id="{35BEC6D7-B223-40EE-9394-B40DDE8BBA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38" t="55039" r="52879" b="17150"/>
            <a:stretch/>
          </p:blipFill>
          <p:spPr>
            <a:xfrm>
              <a:off x="6178323" y="1719447"/>
              <a:ext cx="1431714" cy="1373848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B5BAC4F-0CB0-467A-AF9B-DD83719BE652}"/>
                </a:ext>
              </a:extLst>
            </p:cNvPr>
            <p:cNvSpPr txBox="1"/>
            <p:nvPr/>
          </p:nvSpPr>
          <p:spPr>
            <a:xfrm>
              <a:off x="6116020" y="2967059"/>
              <a:ext cx="1322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>
                  <a:latin typeface="+mn-ea"/>
                  <a:ea typeface="+mn-ea"/>
                </a:rPr>
                <a:t>얼룩말 </a:t>
              </a:r>
              <a:r>
                <a:rPr lang="en-US" altLang="ko-KR" b="1" dirty="0">
                  <a:latin typeface="+mn-ea"/>
                  <a:ea typeface="+mn-ea"/>
                </a:rPr>
                <a:t>6</a:t>
              </a:r>
              <a:r>
                <a:rPr lang="ko-KR" altLang="en-US" b="1" dirty="0">
                  <a:latin typeface="+mn-ea"/>
                  <a:ea typeface="+mn-ea"/>
                </a:rPr>
                <a:t>개</a:t>
              </a: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01FCB162-E7C3-458F-9A7F-3A765D4365CA}"/>
              </a:ext>
            </a:extLst>
          </p:cNvPr>
          <p:cNvGrpSpPr/>
          <p:nvPr/>
        </p:nvGrpSpPr>
        <p:grpSpPr>
          <a:xfrm>
            <a:off x="5951984" y="1565341"/>
            <a:ext cx="1431714" cy="1644235"/>
            <a:chOff x="7760630" y="1719447"/>
            <a:chExt cx="1431714" cy="1644235"/>
          </a:xfrm>
        </p:grpSpPr>
        <p:pic>
          <p:nvPicPr>
            <p:cNvPr id="35" name="그림 34">
              <a:extLst>
                <a:ext uri="{FF2B5EF4-FFF2-40B4-BE49-F238E27FC236}">
                  <a16:creationId xmlns:a16="http://schemas.microsoft.com/office/drawing/2014/main" id="{EB652B7A-5D8E-447F-B405-540EF33B01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10" t="10541" r="13807" b="61648"/>
            <a:stretch/>
          </p:blipFill>
          <p:spPr>
            <a:xfrm>
              <a:off x="7760630" y="1719447"/>
              <a:ext cx="1431714" cy="1373848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A30A05C-B888-4EA8-9A30-3494FB2A89DC}"/>
                </a:ext>
              </a:extLst>
            </p:cNvPr>
            <p:cNvSpPr txBox="1"/>
            <p:nvPr/>
          </p:nvSpPr>
          <p:spPr>
            <a:xfrm>
              <a:off x="7815087" y="2994350"/>
              <a:ext cx="1322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>
                  <a:latin typeface="+mn-ea"/>
                  <a:ea typeface="+mn-ea"/>
                </a:rPr>
                <a:t>캥거루 </a:t>
              </a:r>
              <a:r>
                <a:rPr lang="en-US" altLang="ko-KR" b="1" dirty="0">
                  <a:latin typeface="+mn-ea"/>
                  <a:ea typeface="+mn-ea"/>
                </a:rPr>
                <a:t>7</a:t>
              </a:r>
              <a:r>
                <a:rPr lang="ko-KR" altLang="en-US" b="1" dirty="0">
                  <a:latin typeface="+mn-ea"/>
                  <a:ea typeface="+mn-ea"/>
                </a:rPr>
                <a:t>개</a:t>
              </a: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B5529FD3-EB3E-44C1-843E-823F3A60196A}"/>
              </a:ext>
            </a:extLst>
          </p:cNvPr>
          <p:cNvGrpSpPr/>
          <p:nvPr/>
        </p:nvGrpSpPr>
        <p:grpSpPr>
          <a:xfrm>
            <a:off x="7320136" y="1565341"/>
            <a:ext cx="1431714" cy="1635614"/>
            <a:chOff x="9241684" y="1719447"/>
            <a:chExt cx="1431714" cy="1635614"/>
          </a:xfrm>
        </p:grpSpPr>
        <p:pic>
          <p:nvPicPr>
            <p:cNvPr id="39" name="그림 38">
              <a:extLst>
                <a:ext uri="{FF2B5EF4-FFF2-40B4-BE49-F238E27FC236}">
                  <a16:creationId xmlns:a16="http://schemas.microsoft.com/office/drawing/2014/main" id="{14B04A1E-2572-4801-86A0-D3E41ADAC9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428" t="51586" r="9689" b="20603"/>
            <a:stretch/>
          </p:blipFill>
          <p:spPr>
            <a:xfrm>
              <a:off x="9241684" y="1719447"/>
              <a:ext cx="1431714" cy="1373848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15E9ECA-E30A-4FE8-A5AD-FBC5774885EF}"/>
                </a:ext>
              </a:extLst>
            </p:cNvPr>
            <p:cNvSpPr txBox="1"/>
            <p:nvPr/>
          </p:nvSpPr>
          <p:spPr>
            <a:xfrm>
              <a:off x="9350525" y="2985729"/>
              <a:ext cx="1322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>
                  <a:latin typeface="+mn-ea"/>
                  <a:ea typeface="+mn-ea"/>
                </a:rPr>
                <a:t>멧돼지</a:t>
              </a:r>
              <a:r>
                <a:rPr lang="en-US" altLang="ko-KR" b="1">
                  <a:latin typeface="+mn-ea"/>
                  <a:ea typeface="+mn-ea"/>
                </a:rPr>
                <a:t> </a:t>
              </a:r>
              <a:r>
                <a:rPr lang="en-US" altLang="ko-KR" b="1" dirty="0">
                  <a:latin typeface="+mn-ea"/>
                  <a:ea typeface="+mn-ea"/>
                </a:rPr>
                <a:t>8</a:t>
              </a:r>
              <a:r>
                <a:rPr lang="ko-KR" altLang="en-US" b="1" dirty="0">
                  <a:latin typeface="+mn-ea"/>
                  <a:ea typeface="+mn-ea"/>
                </a:rPr>
                <a:t>개</a:t>
              </a: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4BF60284-BF71-4105-803E-FCBF7A1E160B}"/>
              </a:ext>
            </a:extLst>
          </p:cNvPr>
          <p:cNvGrpSpPr/>
          <p:nvPr/>
        </p:nvGrpSpPr>
        <p:grpSpPr>
          <a:xfrm>
            <a:off x="8726716" y="1493490"/>
            <a:ext cx="1465294" cy="1664486"/>
            <a:chOff x="1265591" y="3475940"/>
            <a:chExt cx="1465294" cy="1664486"/>
          </a:xfrm>
        </p:grpSpPr>
        <p:pic>
          <p:nvPicPr>
            <p:cNvPr id="48" name="그림 47">
              <a:extLst>
                <a:ext uri="{FF2B5EF4-FFF2-40B4-BE49-F238E27FC236}">
                  <a16:creationId xmlns:a16="http://schemas.microsoft.com/office/drawing/2014/main" id="{46B574E8-D4CF-4614-A72C-BAB063C0BF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08" t="12420" r="79509" b="59769"/>
            <a:stretch/>
          </p:blipFill>
          <p:spPr>
            <a:xfrm>
              <a:off x="1299171" y="3475940"/>
              <a:ext cx="1431714" cy="1373848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3E9AB58-DE29-4354-BCD3-F5DEBC4ED037}"/>
                </a:ext>
              </a:extLst>
            </p:cNvPr>
            <p:cNvSpPr txBox="1"/>
            <p:nvPr/>
          </p:nvSpPr>
          <p:spPr>
            <a:xfrm>
              <a:off x="1265591" y="4771094"/>
              <a:ext cx="13388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>
                  <a:latin typeface="+mn-ea"/>
                  <a:ea typeface="+mn-ea"/>
                </a:rPr>
                <a:t>들개 </a:t>
              </a:r>
              <a:r>
                <a:rPr lang="en-US" altLang="ko-KR" b="1" dirty="0">
                  <a:latin typeface="+mn-ea"/>
                  <a:ea typeface="+mn-ea"/>
                </a:rPr>
                <a:t>9</a:t>
              </a:r>
              <a:r>
                <a:rPr lang="ko-KR" altLang="en-US" b="1" dirty="0">
                  <a:latin typeface="+mn-ea"/>
                  <a:ea typeface="+mn-ea"/>
                </a:rPr>
                <a:t>개</a:t>
              </a: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9D5E368D-BE9B-4290-8139-FEE7763A2789}"/>
              </a:ext>
            </a:extLst>
          </p:cNvPr>
          <p:cNvGrpSpPr/>
          <p:nvPr/>
        </p:nvGrpSpPr>
        <p:grpSpPr>
          <a:xfrm>
            <a:off x="10128448" y="1665200"/>
            <a:ext cx="1506064" cy="1545558"/>
            <a:chOff x="3119701" y="3532024"/>
            <a:chExt cx="1506064" cy="1545558"/>
          </a:xfrm>
        </p:grpSpPr>
        <p:pic>
          <p:nvPicPr>
            <p:cNvPr id="49" name="그림 48">
              <a:extLst>
                <a:ext uri="{FF2B5EF4-FFF2-40B4-BE49-F238E27FC236}">
                  <a16:creationId xmlns:a16="http://schemas.microsoft.com/office/drawing/2014/main" id="{519FD0EE-3BFD-4D15-B96A-48D148BF50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06" t="53707" r="29411" b="18482"/>
            <a:stretch/>
          </p:blipFill>
          <p:spPr>
            <a:xfrm>
              <a:off x="3119701" y="3532024"/>
              <a:ext cx="1431714" cy="1373848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76B0850-DBCB-4E95-8BAF-022062BA15C6}"/>
                </a:ext>
              </a:extLst>
            </p:cNvPr>
            <p:cNvSpPr txBox="1"/>
            <p:nvPr/>
          </p:nvSpPr>
          <p:spPr>
            <a:xfrm>
              <a:off x="3123006" y="4708250"/>
              <a:ext cx="15027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>
                  <a:latin typeface="+mn-ea"/>
                  <a:ea typeface="+mn-ea"/>
                </a:rPr>
                <a:t>원숭이</a:t>
              </a:r>
              <a:r>
                <a:rPr lang="en-US" altLang="ko-KR" b="1" dirty="0">
                  <a:latin typeface="+mn-ea"/>
                  <a:ea typeface="+mn-ea"/>
                </a:rPr>
                <a:t>10</a:t>
              </a:r>
              <a:r>
                <a:rPr lang="ko-KR" altLang="en-US" b="1" dirty="0">
                  <a:latin typeface="+mn-ea"/>
                  <a:ea typeface="+mn-ea"/>
                </a:rPr>
                <a:t>개</a:t>
              </a:r>
            </a:p>
          </p:txBody>
        </p:sp>
      </p:grp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561A7D30-93EE-419E-BB48-DCE5989689FB}"/>
              </a:ext>
            </a:extLst>
          </p:cNvPr>
          <p:cNvGrpSpPr/>
          <p:nvPr/>
        </p:nvGrpSpPr>
        <p:grpSpPr>
          <a:xfrm>
            <a:off x="441797" y="3577403"/>
            <a:ext cx="11308405" cy="3012625"/>
            <a:chOff x="405026" y="976305"/>
            <a:chExt cx="11308405" cy="2876038"/>
          </a:xfrm>
        </p:grpSpPr>
        <p:sp>
          <p:nvSpPr>
            <p:cNvPr id="60" name="직사각형 59">
              <a:extLst>
                <a:ext uri="{FF2B5EF4-FFF2-40B4-BE49-F238E27FC236}">
                  <a16:creationId xmlns:a16="http://schemas.microsoft.com/office/drawing/2014/main" id="{D7927FB3-974F-4659-81E6-8A8919C5061F}"/>
                </a:ext>
              </a:extLst>
            </p:cNvPr>
            <p:cNvSpPr/>
            <p:nvPr/>
          </p:nvSpPr>
          <p:spPr>
            <a:xfrm>
              <a:off x="405026" y="1190933"/>
              <a:ext cx="11308405" cy="2661410"/>
            </a:xfrm>
            <a:prstGeom prst="rect">
              <a:avLst/>
            </a:prstGeom>
            <a:noFill/>
            <a:ln w="5715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EF2C42B3-5C87-4E42-9ED8-3C2B47F160C8}"/>
                </a:ext>
              </a:extLst>
            </p:cNvPr>
            <p:cNvSpPr/>
            <p:nvPr/>
          </p:nvSpPr>
          <p:spPr>
            <a:xfrm>
              <a:off x="4400954" y="976305"/>
              <a:ext cx="2991252" cy="504056"/>
            </a:xfrm>
            <a:prstGeom prst="rect">
              <a:avLst/>
            </a:prstGeom>
            <a:solidFill>
              <a:srgbClr val="31859C"/>
            </a:solidFill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dirty="0">
                  <a:latin typeface="+mn-ea"/>
                </a:rPr>
                <a:t>보너스 타일 </a:t>
              </a:r>
              <a:r>
                <a:rPr lang="en-US" altLang="ko-KR" sz="2400" dirty="0">
                  <a:latin typeface="+mn-ea"/>
                </a:rPr>
                <a:t>8</a:t>
              </a:r>
              <a:r>
                <a:rPr lang="ko-KR" altLang="en-US" sz="2400" dirty="0">
                  <a:latin typeface="+mn-ea"/>
                </a:rPr>
                <a:t>개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13407C5-3658-4D4B-B79D-7CCB06884C28}"/>
              </a:ext>
            </a:extLst>
          </p:cNvPr>
          <p:cNvSpPr txBox="1"/>
          <p:nvPr/>
        </p:nvSpPr>
        <p:spPr>
          <a:xfrm>
            <a:off x="2121994" y="4221088"/>
            <a:ext cx="7948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latin typeface="+mn-ea"/>
                <a:ea typeface="+mn-ea"/>
              </a:rPr>
              <a:t>← 주머니 안에 해당 동물 토큰이 </a:t>
            </a:r>
            <a:r>
              <a:rPr lang="ko-KR" altLang="en-US" sz="2000" b="1" dirty="0">
                <a:solidFill>
                  <a:srgbClr val="FF0000"/>
                </a:solidFill>
                <a:latin typeface="+mn-ea"/>
                <a:ea typeface="+mn-ea"/>
              </a:rPr>
              <a:t>몇 개씩 </a:t>
            </a:r>
            <a:r>
              <a:rPr lang="ko-KR" altLang="en-US" sz="2000" b="1" dirty="0">
                <a:latin typeface="+mn-ea"/>
                <a:ea typeface="+mn-ea"/>
              </a:rPr>
              <a:t>있는지 알 수 있습니다</a:t>
            </a:r>
            <a:r>
              <a:rPr lang="en-US" altLang="ko-KR" sz="2000" b="1" dirty="0">
                <a:latin typeface="+mn-ea"/>
                <a:ea typeface="+mn-ea"/>
              </a:rPr>
              <a:t>. </a:t>
            </a:r>
            <a:endParaRPr lang="ko-KR" altLang="en-US" sz="2000" b="1" dirty="0">
              <a:latin typeface="+mn-ea"/>
              <a:ea typeface="+mn-ea"/>
            </a:endParaRPr>
          </a:p>
        </p:txBody>
      </p:sp>
      <p:pic>
        <p:nvPicPr>
          <p:cNvPr id="62" name="그림 61">
            <a:extLst>
              <a:ext uri="{FF2B5EF4-FFF2-40B4-BE49-F238E27FC236}">
                <a16:creationId xmlns:a16="http://schemas.microsoft.com/office/drawing/2014/main" id="{463ADFF1-7822-488B-8246-CF0A85F6E06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6" t="17561" r="31876" b="23168"/>
          <a:stretch/>
        </p:blipFill>
        <p:spPr>
          <a:xfrm rot="21224867">
            <a:off x="305860" y="3490052"/>
            <a:ext cx="2063631" cy="1632068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id="{BEA055B0-F0B5-4CD7-8729-39F29A59A25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34" b="28070"/>
          <a:stretch/>
        </p:blipFill>
        <p:spPr>
          <a:xfrm>
            <a:off x="1784518" y="4660074"/>
            <a:ext cx="8407492" cy="1962237"/>
          </a:xfrm>
          <a:prstGeom prst="rect">
            <a:avLst/>
          </a:prstGeom>
        </p:spPr>
      </p:pic>
      <p:sp>
        <p:nvSpPr>
          <p:cNvPr id="65" name="타원 64">
            <a:extLst>
              <a:ext uri="{FF2B5EF4-FFF2-40B4-BE49-F238E27FC236}">
                <a16:creationId xmlns:a16="http://schemas.microsoft.com/office/drawing/2014/main" id="{7A6387B9-AA26-4A6C-B9A5-260CC8DDC13D}"/>
              </a:ext>
            </a:extLst>
          </p:cNvPr>
          <p:cNvSpPr/>
          <p:nvPr/>
        </p:nvSpPr>
        <p:spPr>
          <a:xfrm>
            <a:off x="4682427" y="4869597"/>
            <a:ext cx="720080" cy="7200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251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그림 71">
            <a:extLst>
              <a:ext uri="{FF2B5EF4-FFF2-40B4-BE49-F238E27FC236}">
                <a16:creationId xmlns:a16="http://schemas.microsoft.com/office/drawing/2014/main" id="{47C68F1D-679C-4E9A-9017-C5261138B7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4" t="14459" r="60863" b="57730"/>
          <a:stretch/>
        </p:blipFill>
        <p:spPr>
          <a:xfrm>
            <a:off x="3685959" y="1618182"/>
            <a:ext cx="1622421" cy="1556847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11723" y="358520"/>
            <a:ext cx="352839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40000"/>
              </a:lnSpc>
            </a:pPr>
            <a:r>
              <a:rPr lang="ko-KR" altLang="en-US" sz="3200" dirty="0">
                <a:latin typeface="HY헤드라인M" pitchFamily="18" charset="-127"/>
                <a:ea typeface="HY헤드라인M" pitchFamily="18" charset="-127"/>
              </a:rPr>
              <a:t>게임 목적</a:t>
            </a:r>
            <a:endParaRPr lang="ko-KR" altLang="en-US" sz="60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6C2D182F-1F81-4947-807E-8AAD5E9C8B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959" y="6001745"/>
            <a:ext cx="2377071" cy="60775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EDBDCDDA-B276-4CE5-B9BA-6C059138CF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23" y="424547"/>
            <a:ext cx="715725" cy="71572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82C4236-02D6-4524-BE12-3039D81990C2}"/>
              </a:ext>
            </a:extLst>
          </p:cNvPr>
          <p:cNvSpPr txBox="1"/>
          <p:nvPr/>
        </p:nvSpPr>
        <p:spPr>
          <a:xfrm>
            <a:off x="4180935" y="328486"/>
            <a:ext cx="6056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동물 토큰은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개당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점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보너스는 동물마다 달라요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endParaRPr lang="ko-KR" altLang="en-US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F2DDFB6A-545E-4B1B-9B18-7F21857C73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4" t="14459" r="60863" b="57730"/>
          <a:stretch/>
        </p:blipFill>
        <p:spPr>
          <a:xfrm>
            <a:off x="4104517" y="1632074"/>
            <a:ext cx="1622421" cy="1556847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EDB0AB71-0C02-4EA5-A3BA-9097AAC33C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" t="52870" r="78863" b="19319"/>
          <a:stretch/>
        </p:blipFill>
        <p:spPr>
          <a:xfrm>
            <a:off x="4455068" y="1650272"/>
            <a:ext cx="1622421" cy="15568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CDABE1-4CC5-4DF8-BDD2-F883F7B963F1}"/>
              </a:ext>
            </a:extLst>
          </p:cNvPr>
          <p:cNvSpPr txBox="1"/>
          <p:nvPr/>
        </p:nvSpPr>
        <p:spPr>
          <a:xfrm>
            <a:off x="8959707" y="2202924"/>
            <a:ext cx="2196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latin typeface="+mn-ea"/>
                <a:ea typeface="+mn-ea"/>
              </a:rPr>
              <a:t>8</a:t>
            </a:r>
            <a:r>
              <a:rPr lang="ko-KR" altLang="en-US" sz="3200" b="1" dirty="0">
                <a:latin typeface="+mn-ea"/>
                <a:ea typeface="+mn-ea"/>
              </a:rPr>
              <a:t>개 </a:t>
            </a:r>
            <a:r>
              <a:rPr lang="en-US" altLang="ko-KR" sz="3200" b="1" dirty="0">
                <a:latin typeface="+mn-ea"/>
                <a:ea typeface="+mn-ea"/>
              </a:rPr>
              <a:t>= 8</a:t>
            </a:r>
            <a:r>
              <a:rPr lang="ko-KR" altLang="en-US" sz="3200" b="1" dirty="0">
                <a:latin typeface="+mn-ea"/>
                <a:ea typeface="+mn-ea"/>
              </a:rPr>
              <a:t>점</a:t>
            </a:r>
            <a:r>
              <a:rPr lang="en-US" altLang="ko-KR" sz="3200" b="1" dirty="0">
                <a:latin typeface="+mn-ea"/>
                <a:ea typeface="+mn-ea"/>
              </a:rPr>
              <a:t>!</a:t>
            </a:r>
            <a:endParaRPr lang="ko-KR" altLang="en-US" sz="3200" b="1" dirty="0">
              <a:latin typeface="+mn-ea"/>
              <a:ea typeface="+mn-ea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4C980A6-DEE5-43C8-8620-AB5DE27D1463}"/>
              </a:ext>
            </a:extLst>
          </p:cNvPr>
          <p:cNvSpPr txBox="1"/>
          <p:nvPr/>
        </p:nvSpPr>
        <p:spPr>
          <a:xfrm>
            <a:off x="8833871" y="1657124"/>
            <a:ext cx="2448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+mn-ea"/>
                <a:ea typeface="+mn-ea"/>
              </a:rPr>
              <a:t>동물 토큰이므로</a:t>
            </a:r>
            <a:endParaRPr lang="ko-KR" altLang="en-US" sz="3200" b="1" dirty="0">
              <a:latin typeface="+mn-ea"/>
              <a:ea typeface="+mn-ea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22A1B0D4-3A86-4A24-86EF-F72A419A3E3C}"/>
              </a:ext>
            </a:extLst>
          </p:cNvPr>
          <p:cNvGrpSpPr/>
          <p:nvPr/>
        </p:nvGrpSpPr>
        <p:grpSpPr>
          <a:xfrm>
            <a:off x="5198743" y="3513613"/>
            <a:ext cx="1955986" cy="2044643"/>
            <a:chOff x="5433317" y="4017604"/>
            <a:chExt cx="1955986" cy="2044643"/>
          </a:xfrm>
        </p:grpSpPr>
        <p:pic>
          <p:nvPicPr>
            <p:cNvPr id="47" name="그림 46">
              <a:extLst>
                <a:ext uri="{FF2B5EF4-FFF2-40B4-BE49-F238E27FC236}">
                  <a16:creationId xmlns:a16="http://schemas.microsoft.com/office/drawing/2014/main" id="{9102A6D6-C4E3-45C4-90E4-3788F989EE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71" t="28538" r="34410" b="25978"/>
            <a:stretch/>
          </p:blipFill>
          <p:spPr>
            <a:xfrm>
              <a:off x="5433317" y="4017604"/>
              <a:ext cx="1955986" cy="2044643"/>
            </a:xfrm>
            <a:prstGeom prst="rect">
              <a:avLst/>
            </a:prstGeom>
          </p:spPr>
        </p:pic>
        <p:sp>
          <p:nvSpPr>
            <p:cNvPr id="50" name="타원 49">
              <a:extLst>
                <a:ext uri="{FF2B5EF4-FFF2-40B4-BE49-F238E27FC236}">
                  <a16:creationId xmlns:a16="http://schemas.microsoft.com/office/drawing/2014/main" id="{C9E3F4B9-D7F5-45A5-BFD5-55592CC1845C}"/>
                </a:ext>
              </a:extLst>
            </p:cNvPr>
            <p:cNvSpPr/>
            <p:nvPr/>
          </p:nvSpPr>
          <p:spPr>
            <a:xfrm>
              <a:off x="5538526" y="4156879"/>
              <a:ext cx="720080" cy="720080"/>
            </a:xfrm>
            <a:prstGeom prst="ellipse">
              <a:avLst/>
            </a:prstGeom>
            <a:noFill/>
            <a:ln w="1016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A50C8E9A-8394-42B4-B844-06FDDA6FB4C1}"/>
              </a:ext>
            </a:extLst>
          </p:cNvPr>
          <p:cNvSpPr txBox="1"/>
          <p:nvPr/>
        </p:nvSpPr>
        <p:spPr>
          <a:xfrm>
            <a:off x="9182552" y="3484707"/>
            <a:ext cx="2755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+mn-ea"/>
                <a:ea typeface="+mn-ea"/>
              </a:rPr>
              <a:t>보너스 타일이므로</a:t>
            </a:r>
            <a:endParaRPr lang="ko-KR" altLang="en-US" sz="3200" b="1" dirty="0">
              <a:latin typeface="+mn-ea"/>
              <a:ea typeface="+mn-ea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73291D8A-8715-4759-9D40-A4C544E54644}"/>
              </a:ext>
            </a:extLst>
          </p:cNvPr>
          <p:cNvGrpSpPr/>
          <p:nvPr/>
        </p:nvGrpSpPr>
        <p:grpSpPr>
          <a:xfrm>
            <a:off x="3427591" y="3506696"/>
            <a:ext cx="2146364" cy="2044643"/>
            <a:chOff x="3427591" y="4000808"/>
            <a:chExt cx="2146364" cy="2044643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0BCB9123-8B49-4758-8FA7-F1B7D60E0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61" t="27615" r="65328" b="26901"/>
            <a:stretch/>
          </p:blipFill>
          <p:spPr>
            <a:xfrm>
              <a:off x="3427591" y="4000808"/>
              <a:ext cx="2146364" cy="2044643"/>
            </a:xfrm>
            <a:prstGeom prst="rect">
              <a:avLst/>
            </a:prstGeom>
          </p:spPr>
        </p:pic>
        <p:sp>
          <p:nvSpPr>
            <p:cNvPr id="52" name="타원 51">
              <a:extLst>
                <a:ext uri="{FF2B5EF4-FFF2-40B4-BE49-F238E27FC236}">
                  <a16:creationId xmlns:a16="http://schemas.microsoft.com/office/drawing/2014/main" id="{D1885E0D-44ED-4B45-B205-B1DCAA9402C8}"/>
                </a:ext>
              </a:extLst>
            </p:cNvPr>
            <p:cNvSpPr/>
            <p:nvPr/>
          </p:nvSpPr>
          <p:spPr>
            <a:xfrm>
              <a:off x="3617969" y="4131398"/>
              <a:ext cx="720080" cy="720080"/>
            </a:xfrm>
            <a:prstGeom prst="ellipse">
              <a:avLst/>
            </a:prstGeom>
            <a:noFill/>
            <a:ln w="1016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F5B76098-45B6-4FEB-BC2C-838FAAF77A2B}"/>
              </a:ext>
            </a:extLst>
          </p:cNvPr>
          <p:cNvGrpSpPr/>
          <p:nvPr/>
        </p:nvGrpSpPr>
        <p:grpSpPr>
          <a:xfrm>
            <a:off x="7080032" y="3350646"/>
            <a:ext cx="2146364" cy="2044643"/>
            <a:chOff x="7518672" y="3854638"/>
            <a:chExt cx="2146364" cy="2044643"/>
          </a:xfrm>
        </p:grpSpPr>
        <p:pic>
          <p:nvPicPr>
            <p:cNvPr id="49" name="그림 48">
              <a:extLst>
                <a:ext uri="{FF2B5EF4-FFF2-40B4-BE49-F238E27FC236}">
                  <a16:creationId xmlns:a16="http://schemas.microsoft.com/office/drawing/2014/main" id="{B17BCCC9-BB64-4E56-A740-906E47B96F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81" t="25334" r="9608" b="29182"/>
            <a:stretch/>
          </p:blipFill>
          <p:spPr>
            <a:xfrm>
              <a:off x="7518672" y="3854638"/>
              <a:ext cx="2146364" cy="2044643"/>
            </a:xfrm>
            <a:prstGeom prst="rect">
              <a:avLst/>
            </a:prstGeom>
          </p:spPr>
        </p:pic>
        <p:sp>
          <p:nvSpPr>
            <p:cNvPr id="55" name="타원 54">
              <a:extLst>
                <a:ext uri="{FF2B5EF4-FFF2-40B4-BE49-F238E27FC236}">
                  <a16:creationId xmlns:a16="http://schemas.microsoft.com/office/drawing/2014/main" id="{382E917A-4063-4BD2-A7F8-D22AA836B00E}"/>
                </a:ext>
              </a:extLst>
            </p:cNvPr>
            <p:cNvSpPr/>
            <p:nvPr/>
          </p:nvSpPr>
          <p:spPr>
            <a:xfrm>
              <a:off x="7660551" y="4115690"/>
              <a:ext cx="720080" cy="720080"/>
            </a:xfrm>
            <a:prstGeom prst="ellipse">
              <a:avLst/>
            </a:prstGeom>
            <a:noFill/>
            <a:ln w="1016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D6A60304-DBF8-40DE-B1A4-5027A070AD2D}"/>
              </a:ext>
            </a:extLst>
          </p:cNvPr>
          <p:cNvSpPr txBox="1"/>
          <p:nvPr/>
        </p:nvSpPr>
        <p:spPr>
          <a:xfrm>
            <a:off x="9698720" y="3997326"/>
            <a:ext cx="17235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latin typeface="+mn-ea"/>
                <a:ea typeface="+mn-ea"/>
              </a:rPr>
              <a:t>3+4+10</a:t>
            </a:r>
          </a:p>
          <a:p>
            <a:r>
              <a:rPr lang="en-US" altLang="ko-KR" sz="3200" b="1" dirty="0">
                <a:latin typeface="+mn-ea"/>
                <a:ea typeface="+mn-ea"/>
              </a:rPr>
              <a:t>= 17</a:t>
            </a:r>
            <a:r>
              <a:rPr lang="ko-KR" altLang="en-US" sz="3200" b="1" dirty="0">
                <a:latin typeface="+mn-ea"/>
                <a:ea typeface="+mn-ea"/>
              </a:rPr>
              <a:t>점</a:t>
            </a:r>
            <a:r>
              <a:rPr lang="en-US" altLang="ko-KR" sz="3200" b="1" dirty="0">
                <a:latin typeface="+mn-ea"/>
                <a:ea typeface="+mn-ea"/>
              </a:rPr>
              <a:t>!</a:t>
            </a:r>
            <a:endParaRPr lang="ko-KR" altLang="en-US" sz="3200" b="1" dirty="0">
              <a:latin typeface="+mn-ea"/>
              <a:ea typeface="+mn-ea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822838C-445B-4D22-966C-45CD01D352B6}"/>
              </a:ext>
            </a:extLst>
          </p:cNvPr>
          <p:cNvSpPr txBox="1"/>
          <p:nvPr/>
        </p:nvSpPr>
        <p:spPr>
          <a:xfrm>
            <a:off x="4037875" y="749396"/>
            <a:ext cx="6173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마지막</a:t>
            </a:r>
            <a:r>
              <a:rPr lang="en-US" altLang="ko-KR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가장 </a:t>
            </a:r>
            <a:r>
              <a:rPr lang="ko-KR" altLang="en-US" sz="24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많은 점수</a:t>
            </a:r>
            <a:r>
              <a:rPr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를 받은 사람이 승리</a:t>
            </a:r>
            <a:r>
              <a:rPr lang="en-US" altLang="ko-KR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!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2316496E-349E-42D8-9E4E-F95C19F24F69}"/>
              </a:ext>
            </a:extLst>
          </p:cNvPr>
          <p:cNvGrpSpPr/>
          <p:nvPr/>
        </p:nvGrpSpPr>
        <p:grpSpPr>
          <a:xfrm>
            <a:off x="903891" y="1830443"/>
            <a:ext cx="1540635" cy="566112"/>
            <a:chOff x="2237506" y="1356771"/>
            <a:chExt cx="1540635" cy="566112"/>
          </a:xfrm>
        </p:grpSpPr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0962CF1A-9BC8-473A-B369-DFC8A2DEC64F}"/>
                </a:ext>
              </a:extLst>
            </p:cNvPr>
            <p:cNvSpPr/>
            <p:nvPr/>
          </p:nvSpPr>
          <p:spPr>
            <a:xfrm>
              <a:off x="2373210" y="1356771"/>
              <a:ext cx="1268341" cy="56611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01BD5B5-7D2E-426E-9425-0D3FE44D22B8}"/>
                </a:ext>
              </a:extLst>
            </p:cNvPr>
            <p:cNvSpPr txBox="1"/>
            <p:nvPr/>
          </p:nvSpPr>
          <p:spPr>
            <a:xfrm>
              <a:off x="2237506" y="1397235"/>
              <a:ext cx="15406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latin typeface="+mn-ea"/>
                  <a:ea typeface="+mn-ea"/>
                </a:rPr>
                <a:t>&lt;</a:t>
              </a:r>
              <a:r>
                <a:rPr lang="ko-KR" altLang="en-US" sz="2400" b="1" dirty="0">
                  <a:latin typeface="+mn-ea"/>
                  <a:ea typeface="+mn-ea"/>
                </a:rPr>
                <a:t>예시</a:t>
              </a:r>
              <a:r>
                <a:rPr lang="en-US" altLang="ko-KR" sz="2400" b="1" dirty="0">
                  <a:latin typeface="+mn-ea"/>
                  <a:ea typeface="+mn-ea"/>
                </a:rPr>
                <a:t>&gt;</a:t>
              </a:r>
              <a:endParaRPr lang="ko-KR" altLang="en-US" sz="3200" b="1" dirty="0">
                <a:latin typeface="+mn-ea"/>
                <a:ea typeface="+mn-ea"/>
              </a:endParaRPr>
            </a:p>
          </p:txBody>
        </p:sp>
      </p:grpSp>
      <p:pic>
        <p:nvPicPr>
          <p:cNvPr id="69" name="그림 68">
            <a:extLst>
              <a:ext uri="{FF2B5EF4-FFF2-40B4-BE49-F238E27FC236}">
                <a16:creationId xmlns:a16="http://schemas.microsoft.com/office/drawing/2014/main" id="{A8678A32-1CF4-4F89-9810-3FB22247CF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" t="52870" r="78863" b="19319"/>
          <a:stretch/>
        </p:blipFill>
        <p:spPr>
          <a:xfrm>
            <a:off x="4886092" y="1650272"/>
            <a:ext cx="1622421" cy="1556847"/>
          </a:xfrm>
          <a:prstGeom prst="rect">
            <a:avLst/>
          </a:prstGeom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22D1EF09-FBC0-40C5-8D18-B45A31DB68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2" t="53056" r="29375" b="19133"/>
          <a:stretch/>
        </p:blipFill>
        <p:spPr>
          <a:xfrm>
            <a:off x="5482528" y="1618182"/>
            <a:ext cx="1622421" cy="1556847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id="{73E2F872-D478-416B-A49C-7BFC0E7ADE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2" t="53056" r="29375" b="19133"/>
          <a:stretch/>
        </p:blipFill>
        <p:spPr>
          <a:xfrm>
            <a:off x="6039844" y="1650272"/>
            <a:ext cx="1622421" cy="1556847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:a16="http://schemas.microsoft.com/office/drawing/2014/main" id="{EF2FE01F-8F0F-470B-976D-52551A2B83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2" t="53056" r="29375" b="19133"/>
          <a:stretch/>
        </p:blipFill>
        <p:spPr>
          <a:xfrm>
            <a:off x="6538998" y="1667068"/>
            <a:ext cx="1622421" cy="1556847"/>
          </a:xfrm>
          <a:prstGeom prst="rect">
            <a:avLst/>
          </a:prstGeom>
        </p:spPr>
      </p:pic>
      <p:pic>
        <p:nvPicPr>
          <p:cNvPr id="68" name="그림 67">
            <a:extLst>
              <a:ext uri="{FF2B5EF4-FFF2-40B4-BE49-F238E27FC236}">
                <a16:creationId xmlns:a16="http://schemas.microsoft.com/office/drawing/2014/main" id="{AC3C90DF-AE12-4FC3-8B65-90A6420EF1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2" t="53056" r="29375" b="19133"/>
          <a:stretch/>
        </p:blipFill>
        <p:spPr>
          <a:xfrm>
            <a:off x="7121534" y="1674832"/>
            <a:ext cx="1622421" cy="1556847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5ACFDD74-DB0D-43D2-A5CA-EFC5551661EF}"/>
              </a:ext>
            </a:extLst>
          </p:cNvPr>
          <p:cNvGrpSpPr/>
          <p:nvPr/>
        </p:nvGrpSpPr>
        <p:grpSpPr>
          <a:xfrm>
            <a:off x="633689" y="2593423"/>
            <a:ext cx="2229762" cy="2826740"/>
            <a:chOff x="633689" y="2593423"/>
            <a:chExt cx="2229762" cy="2826740"/>
          </a:xfrm>
        </p:grpSpPr>
        <p:pic>
          <p:nvPicPr>
            <p:cNvPr id="35" name="그림 34">
              <a:extLst>
                <a:ext uri="{FF2B5EF4-FFF2-40B4-BE49-F238E27FC236}">
                  <a16:creationId xmlns:a16="http://schemas.microsoft.com/office/drawing/2014/main" id="{ED0D7B3E-C88B-474A-B4B2-6BE49871E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689" y="2593423"/>
              <a:ext cx="2229762" cy="2229762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6A9F752-2400-46F6-9A0A-55EB0A027AEE}"/>
                </a:ext>
              </a:extLst>
            </p:cNvPr>
            <p:cNvSpPr txBox="1"/>
            <p:nvPr/>
          </p:nvSpPr>
          <p:spPr>
            <a:xfrm>
              <a:off x="1140180" y="5020053"/>
              <a:ext cx="11677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latin typeface="+mn-ea"/>
                  <a:ea typeface="+mn-ea"/>
                </a:rPr>
                <a:t>Player 1</a:t>
              </a:r>
              <a:endParaRPr lang="ko-KR" altLang="en-US" sz="2000" b="1" dirty="0">
                <a:latin typeface="+mn-ea"/>
                <a:ea typeface="+mn-ea"/>
              </a:endParaRPr>
            </a:p>
          </p:txBody>
        </p:sp>
      </p:grpSp>
      <p:grpSp>
        <p:nvGrpSpPr>
          <p:cNvPr id="75" name="그룹 74">
            <a:extLst>
              <a:ext uri="{FF2B5EF4-FFF2-40B4-BE49-F238E27FC236}">
                <a16:creationId xmlns:a16="http://schemas.microsoft.com/office/drawing/2014/main" id="{2886AE26-0D37-4334-8D56-5359185B6495}"/>
              </a:ext>
            </a:extLst>
          </p:cNvPr>
          <p:cNvGrpSpPr/>
          <p:nvPr/>
        </p:nvGrpSpPr>
        <p:grpSpPr>
          <a:xfrm>
            <a:off x="4991158" y="5646894"/>
            <a:ext cx="3206078" cy="872401"/>
            <a:chOff x="2196906" y="1356771"/>
            <a:chExt cx="1620949" cy="566112"/>
          </a:xfrm>
        </p:grpSpPr>
        <p:sp>
          <p:nvSpPr>
            <p:cNvPr id="76" name="사각형: 둥근 모서리 75">
              <a:extLst>
                <a:ext uri="{FF2B5EF4-FFF2-40B4-BE49-F238E27FC236}">
                  <a16:creationId xmlns:a16="http://schemas.microsoft.com/office/drawing/2014/main" id="{AA1CFD6B-BED9-4AAC-804D-E65E83326CD0}"/>
                </a:ext>
              </a:extLst>
            </p:cNvPr>
            <p:cNvSpPr/>
            <p:nvPr/>
          </p:nvSpPr>
          <p:spPr>
            <a:xfrm>
              <a:off x="2373210" y="1356771"/>
              <a:ext cx="1268341" cy="566112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49B40DD-EBD2-43F1-800B-601EAC48827E}"/>
                </a:ext>
              </a:extLst>
            </p:cNvPr>
            <p:cNvSpPr txBox="1"/>
            <p:nvPr/>
          </p:nvSpPr>
          <p:spPr>
            <a:xfrm>
              <a:off x="2196906" y="1362902"/>
              <a:ext cx="1620949" cy="539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>
                  <a:latin typeface="+mn-ea"/>
                  <a:ea typeface="+mn-ea"/>
                </a:rPr>
                <a:t>총 점수 </a:t>
              </a:r>
              <a:endParaRPr lang="en-US" altLang="ko-KR" sz="2400" b="1" dirty="0">
                <a:latin typeface="+mn-ea"/>
                <a:ea typeface="+mn-ea"/>
              </a:endParaRPr>
            </a:p>
            <a:p>
              <a:r>
                <a:rPr lang="en-US" altLang="ko-KR" sz="2400" b="1" dirty="0">
                  <a:latin typeface="+mn-ea"/>
                  <a:ea typeface="+mn-ea"/>
                </a:rPr>
                <a:t>8 + 17 = 25</a:t>
              </a:r>
              <a:r>
                <a:rPr lang="ko-KR" altLang="en-US" sz="2400" dirty="0">
                  <a:latin typeface="+mn-ea"/>
                  <a:ea typeface="+mn-ea"/>
                </a:rPr>
                <a:t>점</a:t>
              </a:r>
              <a:r>
                <a:rPr lang="en-US" altLang="ko-KR" sz="2400" dirty="0">
                  <a:latin typeface="+mn-ea"/>
                  <a:ea typeface="+mn-ea"/>
                </a:rPr>
                <a:t>!</a:t>
              </a:r>
              <a:r>
                <a:rPr lang="en-US" altLang="ko-KR" sz="2400" b="1" dirty="0">
                  <a:latin typeface="+mn-ea"/>
                  <a:ea typeface="+mn-ea"/>
                </a:rPr>
                <a:t> </a:t>
              </a:r>
              <a:endParaRPr lang="ko-KR" altLang="en-US" sz="3200" b="1" dirty="0"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16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" grpId="0"/>
      <p:bldP spid="46" grpId="0"/>
      <p:bldP spid="51" grpId="0"/>
      <p:bldP spid="59" grpId="0"/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11723" y="358520"/>
            <a:ext cx="352839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40000"/>
              </a:lnSpc>
            </a:pPr>
            <a:r>
              <a:rPr lang="ko-KR" altLang="en-US" sz="3200" dirty="0">
                <a:latin typeface="HY헤드라인M" pitchFamily="18" charset="-127"/>
                <a:ea typeface="HY헤드라인M" pitchFamily="18" charset="-127"/>
              </a:rPr>
              <a:t>게임 진행</a:t>
            </a:r>
            <a:endParaRPr lang="ko-KR" altLang="en-US" sz="60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EDBDCDDA-B276-4CE5-B9BA-6C059138CF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23" y="424547"/>
            <a:ext cx="715725" cy="71572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9332C8BE-16AD-4CAB-9C7B-B6F3301476C8}"/>
              </a:ext>
            </a:extLst>
          </p:cNvPr>
          <p:cNvSpPr txBox="1"/>
          <p:nvPr/>
        </p:nvSpPr>
        <p:spPr>
          <a:xfrm>
            <a:off x="3197119" y="350843"/>
            <a:ext cx="1967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+mn-ea"/>
                <a:ea typeface="+mn-ea"/>
              </a:rPr>
              <a:t>&lt;</a:t>
            </a:r>
            <a:r>
              <a:rPr lang="ko-KR" altLang="en-US" sz="2400" b="1" dirty="0">
                <a:latin typeface="+mn-ea"/>
                <a:ea typeface="+mn-ea"/>
              </a:rPr>
              <a:t>게임 준비</a:t>
            </a:r>
            <a:r>
              <a:rPr lang="en-US" altLang="ko-KR" sz="2400" b="1" dirty="0">
                <a:latin typeface="+mn-ea"/>
                <a:ea typeface="+mn-ea"/>
              </a:rPr>
              <a:t>&gt;</a:t>
            </a:r>
            <a:endParaRPr lang="ko-KR" altLang="en-US" sz="2400" b="1" dirty="0">
              <a:latin typeface="+mn-ea"/>
              <a:ea typeface="+mn-ea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D74CDC99-A76C-4631-A6CD-25A06546F47F}"/>
              </a:ext>
            </a:extLst>
          </p:cNvPr>
          <p:cNvGrpSpPr/>
          <p:nvPr/>
        </p:nvGrpSpPr>
        <p:grpSpPr>
          <a:xfrm>
            <a:off x="461046" y="1163734"/>
            <a:ext cx="11269908" cy="2194497"/>
            <a:chOff x="247120" y="1506947"/>
            <a:chExt cx="11738616" cy="2285765"/>
          </a:xfrm>
        </p:grpSpPr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F50FDA4B-E301-4248-9E66-4FDD80C611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61" t="2111" r="53515" b="53271"/>
            <a:stretch/>
          </p:blipFill>
          <p:spPr>
            <a:xfrm>
              <a:off x="247120" y="1506947"/>
              <a:ext cx="1967205" cy="2016224"/>
            </a:xfrm>
            <a:prstGeom prst="rect">
              <a:avLst/>
            </a:prstGeom>
          </p:spPr>
        </p:pic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0B1D7B7B-CBDD-4C3D-84CE-A4E41DA61C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63" t="55382" r="73913"/>
            <a:stretch/>
          </p:blipFill>
          <p:spPr>
            <a:xfrm>
              <a:off x="1563704" y="1586406"/>
              <a:ext cx="1967205" cy="2016224"/>
            </a:xfrm>
            <a:prstGeom prst="rect">
              <a:avLst/>
            </a:prstGeom>
          </p:spPr>
        </p:pic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46B6DCDD-5B3C-4277-9B5D-3BE69DC268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78" t="5859" r="32298" b="49523"/>
            <a:stretch/>
          </p:blipFill>
          <p:spPr>
            <a:xfrm>
              <a:off x="2880288" y="1690847"/>
              <a:ext cx="1967205" cy="2016224"/>
            </a:xfrm>
            <a:prstGeom prst="rect">
              <a:avLst/>
            </a:prstGeom>
          </p:spPr>
        </p:pic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C1A5CAB7-EA8E-43C6-8B50-AF4E2E6B14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71" t="53695" r="51405" b="1687"/>
            <a:stretch/>
          </p:blipFill>
          <p:spPr>
            <a:xfrm>
              <a:off x="4290181" y="1627347"/>
              <a:ext cx="1967205" cy="2016224"/>
            </a:xfrm>
            <a:prstGeom prst="rect">
              <a:avLst/>
            </a:prstGeom>
          </p:spPr>
        </p:pic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9874B339-54D7-41E3-BCB6-0C17B98E27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1" t="2111" r="11305" b="53271"/>
            <a:stretch/>
          </p:blipFill>
          <p:spPr>
            <a:xfrm>
              <a:off x="5762429" y="1567147"/>
              <a:ext cx="1967205" cy="2016224"/>
            </a:xfrm>
            <a:prstGeom prst="rect">
              <a:avLst/>
            </a:prstGeom>
          </p:spPr>
        </p:pic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D1A6B6D3-A9FD-44DB-960A-169CE10DEA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38" t="54006" r="28238" b="1376"/>
            <a:stretch/>
          </p:blipFill>
          <p:spPr>
            <a:xfrm>
              <a:off x="7237833" y="1579847"/>
              <a:ext cx="1967205" cy="2016224"/>
            </a:xfrm>
            <a:prstGeom prst="rect">
              <a:avLst/>
            </a:prstGeom>
          </p:spPr>
        </p:pic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E5A9700E-E6DA-4247-B610-A4CC5A93C9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4" t="2116" r="74382" b="53266"/>
            <a:stretch/>
          </p:blipFill>
          <p:spPr>
            <a:xfrm>
              <a:off x="8756377" y="1776488"/>
              <a:ext cx="1967205" cy="2016224"/>
            </a:xfrm>
            <a:prstGeom prst="rect">
              <a:avLst/>
            </a:prstGeom>
          </p:spPr>
        </p:pic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E64FC8EB-DF8A-40EE-9006-AC9C94C9F2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079" t="56493" r="5597" b="-1111"/>
            <a:stretch/>
          </p:blipFill>
          <p:spPr>
            <a:xfrm>
              <a:off x="10018531" y="1741688"/>
              <a:ext cx="1967205" cy="2016224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CF678E8-4E63-43D8-AC0B-5D9B8CCB2E95}"/>
              </a:ext>
            </a:extLst>
          </p:cNvPr>
          <p:cNvSpPr txBox="1"/>
          <p:nvPr/>
        </p:nvSpPr>
        <p:spPr>
          <a:xfrm>
            <a:off x="5092762" y="350844"/>
            <a:ext cx="4592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2400" b="1" dirty="0">
                <a:latin typeface="+mn-ea"/>
                <a:ea typeface="+mn-ea"/>
              </a:rPr>
              <a:t>보너스 타일은 순서대로 둡니다</a:t>
            </a:r>
            <a:r>
              <a:rPr lang="en-US" altLang="ko-KR" sz="2400" b="1" dirty="0">
                <a:latin typeface="+mn-ea"/>
                <a:ea typeface="+mn-ea"/>
              </a:rPr>
              <a:t>.</a:t>
            </a:r>
            <a:endParaRPr lang="ko-KR" altLang="en-US" sz="2400" b="1" dirty="0">
              <a:latin typeface="+mn-ea"/>
              <a:ea typeface="+mn-ea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C8ACC3F-070E-4E6D-B7E7-9CF025BE506D}"/>
              </a:ext>
            </a:extLst>
          </p:cNvPr>
          <p:cNvSpPr txBox="1"/>
          <p:nvPr/>
        </p:nvSpPr>
        <p:spPr>
          <a:xfrm>
            <a:off x="5058110" y="783776"/>
            <a:ext cx="6984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2400" b="1" dirty="0" err="1">
                <a:latin typeface="+mn-ea"/>
                <a:ea typeface="+mn-ea"/>
              </a:rPr>
              <a:t>동물토큰을</a:t>
            </a:r>
            <a:r>
              <a:rPr lang="ko-KR" altLang="en-US" sz="2400" b="1" dirty="0">
                <a:latin typeface="+mn-ea"/>
                <a:ea typeface="+mn-ea"/>
              </a:rPr>
              <a:t> 모두 가방에 넣어 잘 흔들어 줍니다</a:t>
            </a:r>
            <a:r>
              <a:rPr lang="en-US" altLang="ko-KR" sz="2400" b="1" dirty="0">
                <a:latin typeface="+mn-ea"/>
                <a:ea typeface="+mn-ea"/>
              </a:rPr>
              <a:t>. </a:t>
            </a:r>
            <a:r>
              <a:rPr lang="ko-KR" altLang="en-US" sz="2400" b="1" dirty="0">
                <a:latin typeface="+mn-ea"/>
                <a:ea typeface="+mn-ea"/>
              </a:rPr>
              <a:t> 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F1565E43-0621-46A3-B63B-D60B911FA5B2}"/>
              </a:ext>
            </a:extLst>
          </p:cNvPr>
          <p:cNvGrpSpPr/>
          <p:nvPr/>
        </p:nvGrpSpPr>
        <p:grpSpPr>
          <a:xfrm>
            <a:off x="806630" y="4107929"/>
            <a:ext cx="2656943" cy="1654428"/>
            <a:chOff x="601536" y="3963552"/>
            <a:chExt cx="2656943" cy="1654428"/>
          </a:xfrm>
        </p:grpSpPr>
        <p:pic>
          <p:nvPicPr>
            <p:cNvPr id="33" name="그림 32">
              <a:extLst>
                <a:ext uri="{FF2B5EF4-FFF2-40B4-BE49-F238E27FC236}">
                  <a16:creationId xmlns:a16="http://schemas.microsoft.com/office/drawing/2014/main" id="{1E042147-821E-40D7-BCB5-528286BFAF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4" t="14459" r="60863" b="57730"/>
            <a:stretch/>
          </p:blipFill>
          <p:spPr>
            <a:xfrm>
              <a:off x="601536" y="4086836"/>
              <a:ext cx="1100412" cy="1055936"/>
            </a:xfrm>
            <a:prstGeom prst="rect">
              <a:avLst/>
            </a:prstGeom>
          </p:spPr>
        </p:pic>
        <p:pic>
          <p:nvPicPr>
            <p:cNvPr id="39" name="그림 38">
              <a:extLst>
                <a:ext uri="{FF2B5EF4-FFF2-40B4-BE49-F238E27FC236}">
                  <a16:creationId xmlns:a16="http://schemas.microsoft.com/office/drawing/2014/main" id="{CA6D409D-0563-4AC3-9F8B-145EC511E4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4" t="52870" r="78863" b="19319"/>
            <a:stretch/>
          </p:blipFill>
          <p:spPr>
            <a:xfrm>
              <a:off x="1135791" y="3963552"/>
              <a:ext cx="1100412" cy="1055936"/>
            </a:xfrm>
            <a:prstGeom prst="rect">
              <a:avLst/>
            </a:prstGeom>
          </p:spPr>
        </p:pic>
        <p:pic>
          <p:nvPicPr>
            <p:cNvPr id="45" name="그림 44">
              <a:extLst>
                <a:ext uri="{FF2B5EF4-FFF2-40B4-BE49-F238E27FC236}">
                  <a16:creationId xmlns:a16="http://schemas.microsoft.com/office/drawing/2014/main" id="{F7EED733-C299-4164-A63C-3470051D9A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58" t="10884" r="37059" b="61305"/>
            <a:stretch/>
          </p:blipFill>
          <p:spPr>
            <a:xfrm>
              <a:off x="1664293" y="3981491"/>
              <a:ext cx="1100412" cy="1055936"/>
            </a:xfrm>
            <a:prstGeom prst="rect">
              <a:avLst/>
            </a:prstGeom>
          </p:spPr>
        </p:pic>
        <p:pic>
          <p:nvPicPr>
            <p:cNvPr id="48" name="그림 47">
              <a:extLst>
                <a:ext uri="{FF2B5EF4-FFF2-40B4-BE49-F238E27FC236}">
                  <a16:creationId xmlns:a16="http://schemas.microsoft.com/office/drawing/2014/main" id="{9D8706C4-6D26-4958-B323-AB1610C37C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38" t="55039" r="52879" b="17150"/>
            <a:stretch/>
          </p:blipFill>
          <p:spPr>
            <a:xfrm>
              <a:off x="2158067" y="4016225"/>
              <a:ext cx="1100412" cy="1055936"/>
            </a:xfrm>
            <a:prstGeom prst="rect">
              <a:avLst/>
            </a:prstGeom>
          </p:spPr>
        </p:pic>
        <p:pic>
          <p:nvPicPr>
            <p:cNvPr id="53" name="그림 52">
              <a:extLst>
                <a:ext uri="{FF2B5EF4-FFF2-40B4-BE49-F238E27FC236}">
                  <a16:creationId xmlns:a16="http://schemas.microsoft.com/office/drawing/2014/main" id="{CC19DD90-8E2C-4151-9D78-13A3416FEF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10" t="10541" r="13807" b="61648"/>
            <a:stretch/>
          </p:blipFill>
          <p:spPr>
            <a:xfrm>
              <a:off x="2057215" y="4496244"/>
              <a:ext cx="1100412" cy="1055936"/>
            </a:xfrm>
            <a:prstGeom prst="rect">
              <a:avLst/>
            </a:prstGeom>
          </p:spPr>
        </p:pic>
        <p:pic>
          <p:nvPicPr>
            <p:cNvPr id="58" name="그림 57">
              <a:extLst>
                <a:ext uri="{FF2B5EF4-FFF2-40B4-BE49-F238E27FC236}">
                  <a16:creationId xmlns:a16="http://schemas.microsoft.com/office/drawing/2014/main" id="{E4499B99-EC6D-4FAC-9B20-664B4A3FD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428" t="51586" r="9689" b="20603"/>
            <a:stretch/>
          </p:blipFill>
          <p:spPr>
            <a:xfrm>
              <a:off x="1710315" y="4440199"/>
              <a:ext cx="1100412" cy="1055936"/>
            </a:xfrm>
            <a:prstGeom prst="rect">
              <a:avLst/>
            </a:prstGeom>
          </p:spPr>
        </p:pic>
        <p:pic>
          <p:nvPicPr>
            <p:cNvPr id="65" name="그림 64">
              <a:extLst>
                <a:ext uri="{FF2B5EF4-FFF2-40B4-BE49-F238E27FC236}">
                  <a16:creationId xmlns:a16="http://schemas.microsoft.com/office/drawing/2014/main" id="{4F98AC17-F350-42EC-8AF3-1E3B70119C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08" t="12420" r="79509" b="59769"/>
            <a:stretch/>
          </p:blipFill>
          <p:spPr>
            <a:xfrm>
              <a:off x="1253113" y="4504579"/>
              <a:ext cx="1100412" cy="1055936"/>
            </a:xfrm>
            <a:prstGeom prst="rect">
              <a:avLst/>
            </a:prstGeom>
          </p:spPr>
        </p:pic>
        <p:pic>
          <p:nvPicPr>
            <p:cNvPr id="68" name="그림 67">
              <a:extLst>
                <a:ext uri="{FF2B5EF4-FFF2-40B4-BE49-F238E27FC236}">
                  <a16:creationId xmlns:a16="http://schemas.microsoft.com/office/drawing/2014/main" id="{C051DD16-C175-480C-B4F9-9AEE558550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06" t="53707" r="29411" b="18482"/>
            <a:stretch/>
          </p:blipFill>
          <p:spPr>
            <a:xfrm>
              <a:off x="664734" y="4562044"/>
              <a:ext cx="1100412" cy="1055936"/>
            </a:xfrm>
            <a:prstGeom prst="rect">
              <a:avLst/>
            </a:prstGeom>
          </p:spPr>
        </p:pic>
      </p:grpSp>
      <p:pic>
        <p:nvPicPr>
          <p:cNvPr id="31" name="그림 30">
            <a:extLst>
              <a:ext uri="{FF2B5EF4-FFF2-40B4-BE49-F238E27FC236}">
                <a16:creationId xmlns:a16="http://schemas.microsoft.com/office/drawing/2014/main" id="{3DD83CEE-DC7C-46D6-87CD-C0323937078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6" t="17561" r="31876" b="23168"/>
          <a:stretch/>
        </p:blipFill>
        <p:spPr>
          <a:xfrm rot="11429178">
            <a:off x="4045207" y="3443083"/>
            <a:ext cx="4003698" cy="3166412"/>
          </a:xfrm>
          <a:prstGeom prst="rect">
            <a:avLst/>
          </a:prstGeom>
        </p:spPr>
      </p:pic>
      <p:pic>
        <p:nvPicPr>
          <p:cNvPr id="70" name="그림 69">
            <a:extLst>
              <a:ext uri="{FF2B5EF4-FFF2-40B4-BE49-F238E27FC236}">
                <a16:creationId xmlns:a16="http://schemas.microsoft.com/office/drawing/2014/main" id="{28C4EE29-A954-45FB-90F1-6D387715A1A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6" t="17561" r="31876" b="23168"/>
          <a:stretch/>
        </p:blipFill>
        <p:spPr>
          <a:xfrm rot="16575365">
            <a:off x="4147248" y="3343361"/>
            <a:ext cx="3863525" cy="305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8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0.33594 -0.0018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9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9" grpId="0"/>
      <p:bldP spid="30" grpId="0"/>
      <p:bldP spid="3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그룹 34">
            <a:extLst>
              <a:ext uri="{FF2B5EF4-FFF2-40B4-BE49-F238E27FC236}">
                <a16:creationId xmlns:a16="http://schemas.microsoft.com/office/drawing/2014/main" id="{03229901-916D-46E4-8F6B-7E227D3502ED}"/>
              </a:ext>
            </a:extLst>
          </p:cNvPr>
          <p:cNvGrpSpPr/>
          <p:nvPr/>
        </p:nvGrpSpPr>
        <p:grpSpPr>
          <a:xfrm>
            <a:off x="562305" y="1799902"/>
            <a:ext cx="1304925" cy="2001387"/>
            <a:chOff x="2147863" y="1967419"/>
            <a:chExt cx="1304925" cy="2001387"/>
          </a:xfrm>
        </p:grpSpPr>
        <p:pic>
          <p:nvPicPr>
            <p:cNvPr id="36" name="그림 35">
              <a:extLst>
                <a:ext uri="{FF2B5EF4-FFF2-40B4-BE49-F238E27FC236}">
                  <a16:creationId xmlns:a16="http://schemas.microsoft.com/office/drawing/2014/main" id="{D6C26E5E-87B0-48BF-BE46-5C22309BBC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82"/>
            <a:stretch/>
          </p:blipFill>
          <p:spPr>
            <a:xfrm>
              <a:off x="2147863" y="1967419"/>
              <a:ext cx="1304925" cy="1412716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DC8E9DD-D190-4A53-971B-ACDE748AFA88}"/>
                </a:ext>
              </a:extLst>
            </p:cNvPr>
            <p:cNvSpPr txBox="1"/>
            <p:nvPr/>
          </p:nvSpPr>
          <p:spPr>
            <a:xfrm>
              <a:off x="2247435" y="3568696"/>
              <a:ext cx="11677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latin typeface="+mn-ea"/>
                  <a:ea typeface="+mn-ea"/>
                </a:rPr>
                <a:t>Player 1</a:t>
              </a:r>
              <a:endParaRPr lang="ko-KR" altLang="en-US" sz="2000" b="1" dirty="0">
                <a:latin typeface="+mn-ea"/>
                <a:ea typeface="+mn-ea"/>
              </a:endParaRPr>
            </a:p>
          </p:txBody>
        </p:sp>
      </p:grpSp>
      <p:sp>
        <p:nvSpPr>
          <p:cNvPr id="44" name="말풍선: 타원형 43">
            <a:extLst>
              <a:ext uri="{FF2B5EF4-FFF2-40B4-BE49-F238E27FC236}">
                <a16:creationId xmlns:a16="http://schemas.microsoft.com/office/drawing/2014/main" id="{B4F213C6-0893-4F0B-B9CC-E0E3BDAB457F}"/>
              </a:ext>
            </a:extLst>
          </p:cNvPr>
          <p:cNvSpPr/>
          <p:nvPr/>
        </p:nvSpPr>
        <p:spPr>
          <a:xfrm>
            <a:off x="2003799" y="1602616"/>
            <a:ext cx="1880425" cy="1199154"/>
          </a:xfrm>
          <a:prstGeom prst="wedgeEllipseCallout">
            <a:avLst>
              <a:gd name="adj1" fmla="val -65141"/>
              <a:gd name="adj2" fmla="val -11862"/>
            </a:avLst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tx1"/>
                </a:solidFill>
                <a:latin typeface="+mn-ea"/>
              </a:rPr>
              <a:t>한번 더 도전</a:t>
            </a:r>
            <a:r>
              <a:rPr lang="en-US" altLang="ko-KR" sz="2400" b="1" dirty="0">
                <a:solidFill>
                  <a:schemeClr val="tx1"/>
                </a:solidFill>
                <a:latin typeface="+mn-ea"/>
              </a:rPr>
              <a:t>!</a:t>
            </a:r>
            <a:endParaRPr lang="ko-KR" altLang="en-US" sz="2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2" name="말풍선: 타원형 51">
            <a:extLst>
              <a:ext uri="{FF2B5EF4-FFF2-40B4-BE49-F238E27FC236}">
                <a16:creationId xmlns:a16="http://schemas.microsoft.com/office/drawing/2014/main" id="{DBF624E0-5A50-4ECE-AE77-AC0B6C74497D}"/>
              </a:ext>
            </a:extLst>
          </p:cNvPr>
          <p:cNvSpPr/>
          <p:nvPr/>
        </p:nvSpPr>
        <p:spPr>
          <a:xfrm>
            <a:off x="1994247" y="1602616"/>
            <a:ext cx="2085529" cy="1199154"/>
          </a:xfrm>
          <a:prstGeom prst="wedgeEllipseCallout">
            <a:avLst>
              <a:gd name="adj1" fmla="val -65141"/>
              <a:gd name="adj2" fmla="val -11862"/>
            </a:avLst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tx1"/>
                </a:solidFill>
                <a:latin typeface="+mn-ea"/>
              </a:rPr>
              <a:t>헉</a:t>
            </a:r>
            <a:r>
              <a:rPr lang="en-US" altLang="ko-KR" sz="2400" b="1" dirty="0">
                <a:solidFill>
                  <a:schemeClr val="tx1"/>
                </a:solidFill>
                <a:latin typeface="+mn-ea"/>
              </a:rPr>
              <a:t>..! </a:t>
            </a:r>
            <a:r>
              <a:rPr lang="ko-KR" altLang="en-US" sz="2400" b="1" dirty="0">
                <a:solidFill>
                  <a:schemeClr val="tx1"/>
                </a:solidFill>
                <a:latin typeface="+mn-ea"/>
              </a:rPr>
              <a:t>또</a:t>
            </a:r>
            <a:endParaRPr lang="en-US" altLang="ko-KR" sz="2400" b="1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2400" b="1" dirty="0">
                <a:solidFill>
                  <a:schemeClr val="tx1"/>
                </a:solidFill>
                <a:latin typeface="+mn-ea"/>
              </a:rPr>
              <a:t>원숭이</a:t>
            </a:r>
            <a:r>
              <a:rPr lang="en-US" altLang="ko-KR" sz="2400" b="1" dirty="0">
                <a:solidFill>
                  <a:schemeClr val="tx1"/>
                </a:solidFill>
                <a:latin typeface="+mn-ea"/>
              </a:rPr>
              <a:t>!</a:t>
            </a:r>
          </a:p>
        </p:txBody>
      </p:sp>
      <p:pic>
        <p:nvPicPr>
          <p:cNvPr id="47" name="그림 46">
            <a:extLst>
              <a:ext uri="{FF2B5EF4-FFF2-40B4-BE49-F238E27FC236}">
                <a16:creationId xmlns:a16="http://schemas.microsoft.com/office/drawing/2014/main" id="{A981118D-98C9-4D8B-83BE-4EF3FD4C5E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40"/>
          <a:stretch/>
        </p:blipFill>
        <p:spPr>
          <a:xfrm>
            <a:off x="5231904" y="2199740"/>
            <a:ext cx="2607352" cy="1871015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2D5290EF-3154-4126-94F7-6F08D6AC1F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40"/>
          <a:stretch/>
        </p:blipFill>
        <p:spPr>
          <a:xfrm>
            <a:off x="5257071" y="2172994"/>
            <a:ext cx="2607352" cy="187101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11723" y="358520"/>
            <a:ext cx="352839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40000"/>
              </a:lnSpc>
            </a:pPr>
            <a:r>
              <a:rPr lang="ko-KR" altLang="en-US" sz="3200" dirty="0">
                <a:latin typeface="HY헤드라인M" pitchFamily="18" charset="-127"/>
                <a:ea typeface="HY헤드라인M" pitchFamily="18" charset="-127"/>
              </a:rPr>
              <a:t>게임 진행</a:t>
            </a:r>
            <a:endParaRPr lang="ko-KR" altLang="en-US" sz="60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EDBDCDDA-B276-4CE5-B9BA-6C059138CF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23" y="424547"/>
            <a:ext cx="715725" cy="71572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CF678E8-4E63-43D8-AC0B-5D9B8CCB2E95}"/>
              </a:ext>
            </a:extLst>
          </p:cNvPr>
          <p:cNvSpPr txBox="1"/>
          <p:nvPr/>
        </p:nvSpPr>
        <p:spPr>
          <a:xfrm>
            <a:off x="3823839" y="322503"/>
            <a:ext cx="6627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2400" b="1" dirty="0">
                <a:latin typeface="+mn-ea"/>
                <a:ea typeface="+mn-ea"/>
              </a:rPr>
              <a:t>1. </a:t>
            </a:r>
            <a:r>
              <a:rPr lang="ko-KR" altLang="en-US" sz="2400" b="1" dirty="0">
                <a:latin typeface="+mn-ea"/>
                <a:ea typeface="+mn-ea"/>
              </a:rPr>
              <a:t>자신의 차례에 동물 토큰을 한 개 꺼냅니다</a:t>
            </a:r>
            <a:r>
              <a:rPr lang="en-US" altLang="ko-KR" sz="2400" b="1" dirty="0">
                <a:latin typeface="+mn-ea"/>
                <a:ea typeface="+mn-ea"/>
              </a:rPr>
              <a:t>. </a:t>
            </a:r>
            <a:endParaRPr lang="ko-KR" altLang="en-US" sz="2400" b="1" dirty="0">
              <a:latin typeface="+mn-ea"/>
              <a:ea typeface="+mn-ea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C8ACC3F-070E-4E6D-B7E7-9CF025BE506D}"/>
              </a:ext>
            </a:extLst>
          </p:cNvPr>
          <p:cNvSpPr txBox="1"/>
          <p:nvPr/>
        </p:nvSpPr>
        <p:spPr>
          <a:xfrm>
            <a:off x="3832967" y="814322"/>
            <a:ext cx="6508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2400" b="1" dirty="0">
                <a:latin typeface="+mn-ea"/>
                <a:ea typeface="+mn-ea"/>
              </a:rPr>
              <a:t>2. </a:t>
            </a:r>
            <a:r>
              <a:rPr lang="ko-KR" altLang="en-US" sz="2400" b="1" dirty="0">
                <a:latin typeface="+mn-ea"/>
                <a:ea typeface="+mn-ea"/>
              </a:rPr>
              <a:t>하나 더 꺼낼 지</a:t>
            </a:r>
            <a:r>
              <a:rPr lang="en-US" altLang="ko-KR" sz="2400" b="1" dirty="0">
                <a:latin typeface="+mn-ea"/>
                <a:ea typeface="+mn-ea"/>
              </a:rPr>
              <a:t>, </a:t>
            </a:r>
            <a:r>
              <a:rPr lang="ko-KR" altLang="en-US" sz="2400" b="1" dirty="0">
                <a:latin typeface="+mn-ea"/>
                <a:ea typeface="+mn-ea"/>
              </a:rPr>
              <a:t>그만 꺼낼 지 결정합니다</a:t>
            </a:r>
            <a:r>
              <a:rPr lang="en-US" altLang="ko-KR" sz="2400" b="1" dirty="0">
                <a:latin typeface="+mn-ea"/>
                <a:ea typeface="+mn-ea"/>
              </a:rPr>
              <a:t>. </a:t>
            </a:r>
            <a:endParaRPr lang="ko-KR" altLang="en-US" sz="2400" b="1" dirty="0">
              <a:latin typeface="+mn-ea"/>
              <a:ea typeface="+mn-ea"/>
            </a:endParaRPr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1E042147-821E-40D7-BCB5-528286BFAF5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4" t="14459" r="60863" b="57730"/>
          <a:stretch/>
        </p:blipFill>
        <p:spPr>
          <a:xfrm>
            <a:off x="5619014" y="4439941"/>
            <a:ext cx="1100412" cy="1055936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CA6D409D-0563-4AC3-9F8B-145EC511E4D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" t="52870" r="78863" b="19319"/>
          <a:stretch/>
        </p:blipFill>
        <p:spPr>
          <a:xfrm>
            <a:off x="6412308" y="4424276"/>
            <a:ext cx="1100412" cy="1055936"/>
          </a:xfrm>
          <a:prstGeom prst="rect">
            <a:avLst/>
          </a:prstGeom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F7EED733-C299-4164-A63C-3470051D9AC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8" t="10884" r="37059" b="61305"/>
          <a:stretch/>
        </p:blipFill>
        <p:spPr>
          <a:xfrm>
            <a:off x="6557461" y="3821936"/>
            <a:ext cx="1100412" cy="1055936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9D8706C4-6D26-4958-B323-AB1610C37CA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8" t="55039" r="52879" b="17150"/>
          <a:stretch/>
        </p:blipFill>
        <p:spPr>
          <a:xfrm>
            <a:off x="5814841" y="3749651"/>
            <a:ext cx="1100412" cy="1055936"/>
          </a:xfrm>
          <a:prstGeom prst="rect">
            <a:avLst/>
          </a:prstGeom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id="{E4499B99-EC6D-4FAC-9B20-664B4A3FD1F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8" t="51586" r="9689" b="20603"/>
          <a:stretch/>
        </p:blipFill>
        <p:spPr>
          <a:xfrm>
            <a:off x="5322306" y="5200475"/>
            <a:ext cx="1100412" cy="1055936"/>
          </a:xfrm>
          <a:prstGeom prst="rect">
            <a:avLst/>
          </a:prstGeom>
        </p:spPr>
      </p:pic>
      <p:pic>
        <p:nvPicPr>
          <p:cNvPr id="68" name="그림 67">
            <a:extLst>
              <a:ext uri="{FF2B5EF4-FFF2-40B4-BE49-F238E27FC236}">
                <a16:creationId xmlns:a16="http://schemas.microsoft.com/office/drawing/2014/main" id="{C051DD16-C175-480C-B4F9-9AEE5585500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6" t="53707" r="29411" b="18482"/>
          <a:stretch/>
        </p:blipFill>
        <p:spPr>
          <a:xfrm>
            <a:off x="6110530" y="3413812"/>
            <a:ext cx="1100412" cy="1055936"/>
          </a:xfrm>
          <a:prstGeom prst="rect">
            <a:avLst/>
          </a:prstGeom>
        </p:spPr>
      </p:pic>
      <p:pic>
        <p:nvPicPr>
          <p:cNvPr id="53" name="그림 52">
            <a:extLst>
              <a:ext uri="{FF2B5EF4-FFF2-40B4-BE49-F238E27FC236}">
                <a16:creationId xmlns:a16="http://schemas.microsoft.com/office/drawing/2014/main" id="{CC19DD90-8E2C-4151-9D78-13A3416FEF1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0" t="10541" r="13807" b="61648"/>
          <a:stretch/>
        </p:blipFill>
        <p:spPr>
          <a:xfrm>
            <a:off x="6098788" y="5272760"/>
            <a:ext cx="1100412" cy="1055936"/>
          </a:xfrm>
          <a:prstGeom prst="rect">
            <a:avLst/>
          </a:prstGeom>
        </p:spPr>
      </p:pic>
      <p:pic>
        <p:nvPicPr>
          <p:cNvPr id="65" name="그림 64">
            <a:extLst>
              <a:ext uri="{FF2B5EF4-FFF2-40B4-BE49-F238E27FC236}">
                <a16:creationId xmlns:a16="http://schemas.microsoft.com/office/drawing/2014/main" id="{4F98AC17-F350-42EC-8AF3-1E3B70119C2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8" t="12420" r="79509" b="59769"/>
          <a:stretch/>
        </p:blipFill>
        <p:spPr>
          <a:xfrm>
            <a:off x="6764011" y="5224685"/>
            <a:ext cx="1100412" cy="1055936"/>
          </a:xfrm>
          <a:prstGeom prst="rect">
            <a:avLst/>
          </a:prstGeom>
        </p:spPr>
      </p:pic>
      <p:grpSp>
        <p:nvGrpSpPr>
          <p:cNvPr id="28" name="그룹 27">
            <a:extLst>
              <a:ext uri="{FF2B5EF4-FFF2-40B4-BE49-F238E27FC236}">
                <a16:creationId xmlns:a16="http://schemas.microsoft.com/office/drawing/2014/main" id="{4C882887-1555-45DF-A5B0-59478F969D69}"/>
              </a:ext>
            </a:extLst>
          </p:cNvPr>
          <p:cNvGrpSpPr/>
          <p:nvPr/>
        </p:nvGrpSpPr>
        <p:grpSpPr>
          <a:xfrm>
            <a:off x="10344472" y="1799902"/>
            <a:ext cx="1348921" cy="1969508"/>
            <a:chOff x="10609817" y="1810737"/>
            <a:chExt cx="1348921" cy="1969508"/>
          </a:xfrm>
        </p:grpSpPr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8BFD5FDE-AC22-4ABA-84CD-0BC5C1747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9817" y="1810737"/>
              <a:ext cx="1348921" cy="1348921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A802694-7F98-40B1-AD4D-797C7FABBA1C}"/>
                </a:ext>
              </a:extLst>
            </p:cNvPr>
            <p:cNvSpPr txBox="1"/>
            <p:nvPr/>
          </p:nvSpPr>
          <p:spPr>
            <a:xfrm>
              <a:off x="10727283" y="3380135"/>
              <a:ext cx="11677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latin typeface="+mn-ea"/>
                  <a:ea typeface="+mn-ea"/>
                </a:rPr>
                <a:t>Player 3</a:t>
              </a:r>
              <a:endParaRPr lang="ko-KR" altLang="en-US" sz="2000" b="1" dirty="0">
                <a:latin typeface="+mn-ea"/>
                <a:ea typeface="+mn-ea"/>
              </a:endParaRP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B8EACF31-2D8F-44AD-8900-CD8F214A425C}"/>
              </a:ext>
            </a:extLst>
          </p:cNvPr>
          <p:cNvGrpSpPr/>
          <p:nvPr/>
        </p:nvGrpSpPr>
        <p:grpSpPr>
          <a:xfrm>
            <a:off x="3041414" y="4655807"/>
            <a:ext cx="1348921" cy="1857165"/>
            <a:chOff x="708802" y="4092115"/>
            <a:chExt cx="1348921" cy="1857165"/>
          </a:xfrm>
        </p:grpSpPr>
        <p:pic>
          <p:nvPicPr>
            <p:cNvPr id="41" name="그림 40">
              <a:extLst>
                <a:ext uri="{FF2B5EF4-FFF2-40B4-BE49-F238E27FC236}">
                  <a16:creationId xmlns:a16="http://schemas.microsoft.com/office/drawing/2014/main" id="{89E45E5B-5264-4783-943D-6E89FCAC7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02" y="4092115"/>
              <a:ext cx="1348921" cy="1348921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6F5E377-B596-437C-996F-8194F5ADB41E}"/>
                </a:ext>
              </a:extLst>
            </p:cNvPr>
            <p:cNvSpPr txBox="1"/>
            <p:nvPr/>
          </p:nvSpPr>
          <p:spPr>
            <a:xfrm>
              <a:off x="827210" y="5549170"/>
              <a:ext cx="11677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latin typeface="+mn-ea"/>
                  <a:ea typeface="+mn-ea"/>
                </a:rPr>
                <a:t>Player 2</a:t>
              </a:r>
              <a:endParaRPr lang="ko-KR" altLang="en-US" sz="2000" b="1" dirty="0">
                <a:latin typeface="+mn-ea"/>
                <a:ea typeface="+mn-ea"/>
              </a:endParaRPr>
            </a:p>
          </p:txBody>
        </p:sp>
      </p:grpSp>
      <p:pic>
        <p:nvPicPr>
          <p:cNvPr id="51" name="그림 50">
            <a:extLst>
              <a:ext uri="{FF2B5EF4-FFF2-40B4-BE49-F238E27FC236}">
                <a16:creationId xmlns:a16="http://schemas.microsoft.com/office/drawing/2014/main" id="{9CF0A08C-73C7-4F75-A9A6-8B83B674252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6" t="53707" r="29411" b="18482"/>
          <a:stretch/>
        </p:blipFill>
        <p:spPr>
          <a:xfrm>
            <a:off x="6087509" y="3404483"/>
            <a:ext cx="1100412" cy="1055936"/>
          </a:xfrm>
          <a:prstGeom prst="rect">
            <a:avLst/>
          </a:prstGeom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id="{66284453-C137-4290-B1EB-F79A8DABD94D}"/>
              </a:ext>
            </a:extLst>
          </p:cNvPr>
          <p:cNvGrpSpPr/>
          <p:nvPr/>
        </p:nvGrpSpPr>
        <p:grpSpPr>
          <a:xfrm>
            <a:off x="3823839" y="322503"/>
            <a:ext cx="7805855" cy="1171979"/>
            <a:chOff x="3823839" y="322503"/>
            <a:chExt cx="7805855" cy="1171979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266C4EE4-23E1-4A76-9B89-C63D9C656986}"/>
                </a:ext>
              </a:extLst>
            </p:cNvPr>
            <p:cNvSpPr/>
            <p:nvPr/>
          </p:nvSpPr>
          <p:spPr>
            <a:xfrm>
              <a:off x="3823839" y="322503"/>
              <a:ext cx="6627135" cy="11719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EA0F1EA-1884-4C03-B849-981F5334A505}"/>
                </a:ext>
              </a:extLst>
            </p:cNvPr>
            <p:cNvSpPr txBox="1"/>
            <p:nvPr/>
          </p:nvSpPr>
          <p:spPr>
            <a:xfrm flipH="1">
              <a:off x="3839419" y="348527"/>
              <a:ext cx="779027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>
                  <a:solidFill>
                    <a:srgbClr val="FF0000"/>
                  </a:solidFill>
                  <a:latin typeface="+mn-ea"/>
                  <a:ea typeface="+mn-ea"/>
                </a:rPr>
                <a:t>*</a:t>
              </a:r>
              <a:r>
                <a:rPr lang="ko-KR" altLang="en-US" sz="2000" b="1" dirty="0" err="1">
                  <a:solidFill>
                    <a:srgbClr val="FF0000"/>
                  </a:solidFill>
                  <a:latin typeface="+mn-ea"/>
                  <a:ea typeface="+mn-ea"/>
                </a:rPr>
                <a:t>알아두기</a:t>
              </a:r>
              <a:endParaRPr lang="ko-KR" altLang="en-US" sz="2000" b="1" dirty="0">
                <a:solidFill>
                  <a:srgbClr val="FF0000"/>
                </a:solidFill>
                <a:latin typeface="+mn-ea"/>
                <a:ea typeface="+mn-ea"/>
              </a:endParaRPr>
            </a:p>
            <a:p>
              <a:r>
                <a:rPr lang="ko-KR" altLang="en-US" sz="2200" b="1" dirty="0">
                  <a:latin typeface="+mn-ea"/>
                  <a:ea typeface="+mn-ea"/>
                </a:rPr>
                <a:t>이번 차례에 자신이 꺼낸 동물 토큰 중에 같은 것이 있다면</a:t>
              </a:r>
              <a:r>
                <a:rPr lang="en-US" altLang="ko-KR" sz="2200" b="1" dirty="0">
                  <a:latin typeface="+mn-ea"/>
                  <a:ea typeface="+mn-ea"/>
                </a:rPr>
                <a:t>, </a:t>
              </a:r>
            </a:p>
            <a:p>
              <a:r>
                <a:rPr lang="ko-KR" altLang="en-US" sz="2200" b="1" dirty="0">
                  <a:latin typeface="+mn-ea"/>
                  <a:ea typeface="+mn-ea"/>
                </a:rPr>
                <a:t>아무 타일도 얻지 못한 채 차례를 마칩니다</a:t>
              </a:r>
              <a:r>
                <a:rPr lang="en-US" altLang="ko-KR" sz="2200" b="1" dirty="0">
                  <a:latin typeface="+mn-ea"/>
                  <a:ea typeface="+mn-ea"/>
                </a:rPr>
                <a:t>. </a:t>
              </a:r>
              <a:endParaRPr lang="ko-KR" altLang="en-US" sz="2200" b="1" dirty="0">
                <a:latin typeface="+mn-ea"/>
                <a:ea typeface="+mn-ea"/>
              </a:endParaRPr>
            </a:p>
          </p:txBody>
        </p:sp>
      </p:grpSp>
      <p:pic>
        <p:nvPicPr>
          <p:cNvPr id="70" name="그림 69">
            <a:extLst>
              <a:ext uri="{FF2B5EF4-FFF2-40B4-BE49-F238E27FC236}">
                <a16:creationId xmlns:a16="http://schemas.microsoft.com/office/drawing/2014/main" id="{28C4EE29-A954-45FB-90F1-6D387715A1A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6" t="17561" r="31876" b="23168"/>
          <a:stretch/>
        </p:blipFill>
        <p:spPr>
          <a:xfrm rot="16575365">
            <a:off x="4580083" y="3091956"/>
            <a:ext cx="3954754" cy="312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8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L 0.00182 -0.1284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643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-0.00046 L 0.00196 -0.00023 C 0.00274 -0.00602 0.00339 -0.01181 0.00404 -0.01713 C 0.00443 -0.01921 0.00521 -0.02083 0.00508 -0.02269 C 0.00482 -0.03333 0.00378 -0.04375 0.003 -0.05417 C 0.00209 -0.06736 0.00118 -0.06875 0.00092 -0.0838 C 0.00066 -0.11111 0.00092 -0.1382 0.00092 -0.16528 L 0.00092 -0.16505 " pathEditMode="relative" rAng="0" ptsTypes="AAAAAAAA">
                                      <p:cBhvr>
                                        <p:cTn id="2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6 -0.16366 L 0.00066 -0.16366 C 0.00026 -0.16921 0.00052 -0.175 -0.00039 -0.18033 C -0.00091 -0.18333 -0.00247 -0.18542 -0.00351 -0.18773 C -0.0082 -0.19722 -0.00494 -0.19005 -0.00976 -0.19699 C -0.01093 -0.19884 -0.01171 -0.20116 -0.01289 -0.20255 C -0.01419 -0.20417 -0.01575 -0.20486 -0.01718 -0.20625 C -0.01862 -0.2081 -0.01979 -0.21042 -0.02122 -0.21181 C -0.02656 -0.21736 -0.02239 -0.20949 -0.02747 -0.21736 C -0.02942 -0.22037 -0.03059 -0.22454 -0.03268 -0.22662 C -0.03593 -0.23009 -0.03971 -0.23171 -0.04309 -0.23403 C -0.05078 -0.23982 -0.0582 -0.24607 -0.06601 -0.2507 C -0.06849 -0.25232 -0.07096 -0.25301 -0.0733 -0.2544 C -0.07591 -0.25602 -0.07812 -0.25833 -0.08059 -0.25996 C -0.10052 -0.27338 -0.08007 -0.2581 -0.0983 -0.27107 C -0.10078 -0.27292 -0.10312 -0.27546 -0.10559 -0.27662 C -0.10768 -0.27778 -0.10989 -0.27801 -0.11184 -0.27847 C -0.12239 -0.28195 -0.11158 -0.2794 -0.12643 -0.28218 L -0.1483 -0.27662 C -0.15052 -0.27616 -0.1526 -0.27593 -0.15455 -0.27477 C -0.16093 -0.27153 -0.16705 -0.26736 -0.1733 -0.26366 C -0.17682 -0.26181 -0.18033 -0.26019 -0.18372 -0.2581 L -0.20351 -0.24699 C -0.20742 -0.24514 -0.21132 -0.24375 -0.21497 -0.24144 L -0.23059 -0.23218 C -0.247 -0.20324 -0.22838 -0.2382 -0.23789 -0.21551 C -0.23919 -0.21273 -0.24088 -0.21088 -0.24205 -0.2081 C -0.24336 -0.20533 -0.24414 -0.20185 -0.24518 -0.19884 C -0.24687 -0.19445 -0.24882 -0.19051 -0.25039 -0.18588 C -0.2513 -0.18357 -0.25182 -0.18102 -0.25247 -0.17847 C -0.25312 -0.17662 -0.25403 -0.175 -0.25455 -0.17292 C -0.25507 -0.1713 -0.2552 -0.16921 -0.25559 -0.16736 C -0.2569 -0.16296 -0.25924 -0.15718 -0.2608 -0.15255 C -0.26119 -0.15023 -0.26393 -0.13449 -0.26393 -0.13033 C -0.26393 -0.12361 -0.26393 -0.11667 -0.26289 -0.10996 C -0.2625 -0.10718 -0.26119 -0.1044 -0.25976 -0.10255 C -0.25481 -0.09607 -0.25234 -0.0956 -0.24726 -0.09329 C -0.24283 -0.09398 -0.23815 -0.09329 -0.23372 -0.09514 C -0.23242 -0.09583 -0.23177 -0.09908 -0.23059 -0.1007 C -0.22929 -0.10278 -0.22786 -0.1044 -0.22643 -0.10625 C -0.225 -0.10857 -0.22382 -0.11158 -0.22226 -0.11366 C -0.21692 -0.12199 -0.2207 -0.11181 -0.21497 -0.12662 C -0.21289 -0.13264 -0.21289 -0.13496 -0.21184 -0.14144 C -0.21224 -0.14769 -0.21158 -0.1544 -0.21289 -0.15996 C -0.2138 -0.16366 -0.21653 -0.16458 -0.21809 -0.16736 C -0.21901 -0.16898 -0.2194 -0.17153 -0.22018 -0.17292 C -0.22226 -0.17662 -0.22591 -0.18056 -0.22851 -0.18218 C -0.22994 -0.1831 -0.23138 -0.18357 -0.23268 -0.18403 C -0.23619 -0.18542 -0.24309 -0.18773 -0.24309 -0.18773 C -0.2483 -0.18727 -0.25364 -0.18796 -0.25872 -0.18588 C -0.26145 -0.18496 -0.26731 -0.17871 -0.27018 -0.17477 C -0.27161 -0.17315 -0.27291 -0.17107 -0.27434 -0.16921 C -0.27578 -0.16783 -0.27721 -0.16713 -0.27851 -0.16551 C -0.28033 -0.16366 -0.28698 -0.15579 -0.28893 -0.15255 C -0.29049 -0.15046 -0.29166 -0.14746 -0.29309 -0.14514 C -0.29622 -0.14074 -0.30013 -0.13773 -0.30247 -0.13218 C -0.30546 -0.12593 -0.31171 -0.11111 -0.31497 -0.1081 C -0.32018 -0.10371 -0.3177 -0.10533 -0.32226 -0.10255 C -0.32812 -0.08727 -0.31888 -0.11065 -0.33372 -0.08403 C -0.33515 -0.08171 -0.33645 -0.07894 -0.33789 -0.07662 C -0.33932 -0.07477 -0.34075 -0.07292 -0.34205 -0.07107 C -0.34414 -0.06852 -0.3483 -0.06366 -0.3483 -0.06366 C -0.35 -0.05949 -0.35026 -0.05625 -0.35351 -0.05625 C -0.35742 -0.05625 -0.36497 -0.0581 -0.36497 -0.0581 L -0.36497 -0.0581 " pathEditMode="relative" ptsTypes="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0.00182 -0.1284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643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0046 L 0.00195 -0.00023 C 0.00274 -0.00602 0.00339 -0.01181 0.00404 -0.01713 C 0.00443 -0.01921 0.00521 -0.02083 0.00508 -0.02269 C 0.00482 -0.03333 0.00378 -0.04375 0.003 -0.05417 C 0.00208 -0.06736 0.00117 -0.06875 0.00091 -0.0838 C 0.00065 -0.11111 0.00091 -0.13819 0.00091 -0.16528 L 0.00091 -0.16505 " pathEditMode="relative" rAng="0" ptsTypes="AAAAAAAA">
                                      <p:cBhvr>
                                        <p:cTn id="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184 -0.04884 L -0.36184 -0.04884 C -0.35377 -0.08519 -0.36211 -0.05509 -0.35364 -0.07477 C -0.3513 -0.08009 -0.35052 -0.08773 -0.34739 -0.09144 C -0.34127 -0.09884 -0.347 -0.09097 -0.34114 -0.10255 C -0.3388 -0.10718 -0.33593 -0.11088 -0.33385 -0.11551 C -0.32916 -0.1257 -0.3302 -0.12546 -0.32343 -0.13218 C -0.32239 -0.13333 -0.32122 -0.13357 -0.32031 -0.13403 C -0.31614 -0.13681 -0.31315 -0.13958 -0.30885 -0.14144 C -0.30742 -0.14213 -0.30599 -0.14259 -0.30468 -0.14329 C -0.30312 -0.14445 -0.30195 -0.14607 -0.30052 -0.14699 C -0.29908 -0.14792 -0.29765 -0.14815 -0.29635 -0.14884 C -0.29479 -0.15 -0.29349 -0.15162 -0.29218 -0.15255 C -0.29036 -0.15394 -0.28867 -0.15509 -0.28698 -0.15625 C -0.28242 -0.1544 -0.27786 -0.15324 -0.27343 -0.1507 C -0.27044 -0.14931 -0.26666 -0.14352 -0.26406 -0.14144 C -0.26263 -0.14051 -0.26119 -0.14051 -0.25989 -0.13958 C -0.25833 -0.13866 -0.25716 -0.13634 -0.25573 -0.13588 C -0.25091 -0.13449 -0.24596 -0.13472 -0.24114 -0.13403 C -0.23906 -0.13171 -0.23593 -0.13079 -0.23489 -0.12662 L -0.23073 -0.11181 C -0.22994 -0.10949 -0.2289 -0.10718 -0.22864 -0.1044 C -0.22825 -0.10208 -0.22799 -0.09954 -0.2276 -0.09699 C -0.22343 -0.07778 -0.22708 -0.10139 -0.22448 -0.08218 C -0.22552 -0.07431 -0.22578 -0.06574 -0.2276 -0.0581 C -0.22825 -0.05509 -0.23033 -0.05347 -0.23177 -0.0507 C -0.23489 -0.04445 -0.23619 -0.03935 -0.2401 -0.03403 C -0.24244 -0.03079 -0.24661 -0.02732 -0.24948 -0.02477 C -0.25156 -0.02546 -0.25364 -0.02523 -0.25573 -0.02662 C -0.25911 -0.02917 -0.26119 -0.03611 -0.26406 -0.03958 C -0.26523 -0.04144 -0.26679 -0.0419 -0.26823 -0.04329 C -0.27174 -0.04746 -0.27265 -0.04954 -0.27552 -0.0544 C -0.27903 -0.07338 -0.27252 -0.04259 -0.28073 -0.06551 C -0.28164 -0.06829 -0.28112 -0.07199 -0.28177 -0.07477 C -0.28216 -0.07755 -0.28333 -0.07963 -0.28385 -0.08218 C -0.28554 -0.09144 -0.28606 -0.09884 -0.28698 -0.1081 C -0.28658 -0.11736 -0.28671 -0.12685 -0.28593 -0.13588 C -0.28567 -0.13866 -0.28437 -0.14074 -0.28385 -0.14329 C -0.2789 -0.16621 -0.28763 -0.13357 -0.27968 -0.1581 C -0.27799 -0.16296 -0.27643 -0.16783 -0.27552 -0.17292 C -0.27474 -0.17662 -0.27461 -0.18079 -0.27343 -0.18403 C -0.26823 -0.19792 -0.27487 -0.18102 -0.26823 -0.19514 C -0.2625 -0.20741 -0.27044 -0.19352 -0.26302 -0.2081 C -0.25664 -0.2206 -0.25781 -0.21852 -0.2526 -0.22477 C -0.25117 -0.22847 -0.25039 -0.2331 -0.24843 -0.23588 C -0.24661 -0.23843 -0.24492 -0.24097 -0.24323 -0.24329 C -0.24218 -0.24468 -0.24101 -0.2456 -0.2401 -0.24699 C -0.23854 -0.24931 -0.2375 -0.25232 -0.23593 -0.2544 C -0.23385 -0.25718 -0.23099 -0.25857 -0.22864 -0.25996 C -0.22851 -0.26019 -0.22226 -0.26875 -0.22135 -0.26921 C -0.21927 -0.2706 -0.21705 -0.27037 -0.2151 -0.27107 C -0.21263 -0.27222 -0.21015 -0.27361 -0.20781 -0.27477 C -0.20494 -0.27616 -0.20221 -0.27708 -0.19948 -0.27847 C -0.19622 -0.28033 -0.19323 -0.28241 -0.1901 -0.28403 C -0.18619 -0.28611 -0.18242 -0.2875 -0.17864 -0.28958 C -0.17578 -0.29121 -0.17304 -0.29352 -0.17031 -0.29514 C -0.16783 -0.29676 -0.16536 -0.29746 -0.16302 -0.29884 C -0.16041 -0.30046 -0.15807 -0.30278 -0.15573 -0.3044 C -0.15364 -0.30602 -0.15156 -0.30695 -0.14948 -0.3081 C -0.14492 -0.31088 -0.14739 -0.30949 -0.14218 -0.31181 L -0.12448 -0.30625 C -0.12265 -0.30579 -0.12083 -0.30556 -0.11927 -0.3044 C -0.11731 -0.30324 -0.11145 -0.29398 -0.11093 -0.29329 C -0.10833 -0.29121 -0.1052 -0.29121 -0.1026 -0.28958 C -0.09778 -0.28681 -0.10052 -0.2882 -0.09427 -0.28588 C -0.09323 -0.28472 -0.09205 -0.2838 -0.09114 -0.28218 C -0.08958 -0.28009 -0.08854 -0.27685 -0.08698 -0.27477 C -0.08606 -0.27384 -0.08489 -0.27361 -0.08385 -0.27292 C -0.08307 -0.27107 -0.08255 -0.26921 -0.08177 -0.26736 C -0.07656 -0.25741 -0.07461 -0.25371 -0.06927 -0.24699 C -0.06718 -0.24445 -0.06302 -0.23958 -0.06302 -0.23958 C -0.0539 -0.21551 -0.06354 -0.23958 -0.05468 -0.22107 C -0.05377 -0.21945 -0.05325 -0.21736 -0.0526 -0.21551 L -0.04323 -0.19329 C -0.04218 -0.19097 -0.04127 -0.1882 -0.0401 -0.18588 C -0.03737 -0.18125 -0.03398 -0.17593 -0.03281 -0.16921 C -0.03073 -0.15857 -0.03216 -0.16551 -0.0276 -0.14884 C -0.02682 -0.14653 -0.02643 -0.14375 -0.02552 -0.14144 C -0.02448 -0.13912 -0.0233 -0.13681 -0.02239 -0.13403 C -0.02122 -0.13125 -0.02031 -0.12778 -0.01927 -0.12477 C -0.01653 -0.11783 -0.01419 -0.11435 -0.01198 -0.10625 C -0.01054 -0.10139 -0.00989 -0.09537 -0.00781 -0.09144 C -0.00677 -0.08958 -0.00546 -0.0882 -0.00468 -0.08588 C -0.00104 -0.07708 -0.00377 -0.08102 -0.00156 -0.07292 C -0.00091 -0.07107 -0.00013 -0.06921 0.00052 -0.06736 C 0.00092 -0.06505 0.00131 -0.0625 0.00157 -0.05996 C 0.00196 -0.05695 0.00222 -0.05394 0.00261 -0.0507 C 0.00339 -0.04537 0.0043 -0.04306 0.00573 -0.03773 C 0.00625 -0.02755 0.0043 -0.01458 0.00886 -0.00625 C 0.01185 -0.00116 0.01172 -0.00394 0.01511 -0.0007 C 0.01862 0.00231 0.01823 0.00092 0.01823 0.00486 L 0.01823 0.00486 " pathEditMode="relative" ptsTypes="AAAAAAAAAAAAAAAAAAAAAAAAAAAAAAAAAAAAAAAAAAAAAAAAAAAAAAAAAAAAAAAAAAAAAAAAAAAAAAAAAAAAAAAAAAAA">
                                      <p:cBhvr>
                                        <p:cTn id="6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16782 L 0.00039 -0.16782 C -1.04167E-6 -0.1456 -0.00013 -0.12338 -0.00078 -0.10116 C -0.00091 -0.09144 -0.00208 -0.07986 -0.00286 -0.06968 C -0.00312 -0.04745 -0.00325 -0.02523 -0.00391 -0.00301 C -0.00391 -0.00069 -0.00456 0.00185 -0.00495 0.0044 C -0.00534 0.00741 -0.00586 0.01042 -0.00599 0.01366 C -0.00612 0.01667 -0.00599 0.01968 -0.00599 0.02292 L -0.00599 0.02292 " pathEditMode="relative" ptsTypes="AAAAAAAAA">
                                      <p:cBhvr>
                                        <p:cTn id="6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2" grpId="0" animBg="1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말풍선: 타원형 43">
            <a:extLst>
              <a:ext uri="{FF2B5EF4-FFF2-40B4-BE49-F238E27FC236}">
                <a16:creationId xmlns:a16="http://schemas.microsoft.com/office/drawing/2014/main" id="{B4F213C6-0893-4F0B-B9CC-E0E3BDAB457F}"/>
              </a:ext>
            </a:extLst>
          </p:cNvPr>
          <p:cNvSpPr/>
          <p:nvPr/>
        </p:nvSpPr>
        <p:spPr>
          <a:xfrm>
            <a:off x="1956237" y="3493825"/>
            <a:ext cx="3019369" cy="887699"/>
          </a:xfrm>
          <a:prstGeom prst="wedgeEllipseCallout">
            <a:avLst>
              <a:gd name="adj1" fmla="val 13244"/>
              <a:gd name="adj2" fmla="val 72492"/>
            </a:avLst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tx1"/>
                </a:solidFill>
                <a:latin typeface="+mn-ea"/>
              </a:rPr>
              <a:t>한번 더 도전</a:t>
            </a:r>
            <a:r>
              <a:rPr lang="en-US" altLang="ko-KR" sz="2400" b="1" dirty="0">
                <a:solidFill>
                  <a:schemeClr val="tx1"/>
                </a:solidFill>
                <a:latin typeface="+mn-ea"/>
              </a:rPr>
              <a:t>!</a:t>
            </a:r>
            <a:endParaRPr lang="ko-KR" altLang="en-US" sz="2400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B8EACF31-2D8F-44AD-8900-CD8F214A425C}"/>
              </a:ext>
            </a:extLst>
          </p:cNvPr>
          <p:cNvGrpSpPr/>
          <p:nvPr/>
        </p:nvGrpSpPr>
        <p:grpSpPr>
          <a:xfrm>
            <a:off x="3078574" y="4655807"/>
            <a:ext cx="1348921" cy="1857165"/>
            <a:chOff x="708802" y="4092115"/>
            <a:chExt cx="1348921" cy="1857165"/>
          </a:xfrm>
        </p:grpSpPr>
        <p:pic>
          <p:nvPicPr>
            <p:cNvPr id="41" name="그림 40">
              <a:extLst>
                <a:ext uri="{FF2B5EF4-FFF2-40B4-BE49-F238E27FC236}">
                  <a16:creationId xmlns:a16="http://schemas.microsoft.com/office/drawing/2014/main" id="{89E45E5B-5264-4783-943D-6E89FCAC7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02" y="4092115"/>
              <a:ext cx="1348921" cy="1348921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6F5E377-B596-437C-996F-8194F5ADB41E}"/>
                </a:ext>
              </a:extLst>
            </p:cNvPr>
            <p:cNvSpPr txBox="1"/>
            <p:nvPr/>
          </p:nvSpPr>
          <p:spPr>
            <a:xfrm>
              <a:off x="827210" y="5549170"/>
              <a:ext cx="11677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latin typeface="+mn-ea"/>
                  <a:ea typeface="+mn-ea"/>
                </a:rPr>
                <a:t>Player 2</a:t>
              </a:r>
              <a:endParaRPr lang="ko-KR" altLang="en-US" sz="2000" b="1" dirty="0">
                <a:latin typeface="+mn-ea"/>
                <a:ea typeface="+mn-ea"/>
              </a:endParaRPr>
            </a:p>
          </p:txBody>
        </p:sp>
      </p:grpSp>
      <p:pic>
        <p:nvPicPr>
          <p:cNvPr id="46" name="그림 45">
            <a:extLst>
              <a:ext uri="{FF2B5EF4-FFF2-40B4-BE49-F238E27FC236}">
                <a16:creationId xmlns:a16="http://schemas.microsoft.com/office/drawing/2014/main" id="{F740E406-40B8-44C5-97CE-D50B6F9E74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40"/>
          <a:stretch/>
        </p:blipFill>
        <p:spPr>
          <a:xfrm>
            <a:off x="5231904" y="2204864"/>
            <a:ext cx="2607352" cy="1871015"/>
          </a:xfrm>
          <a:prstGeom prst="rect">
            <a:avLst/>
          </a:prstGeom>
        </p:spPr>
      </p:pic>
      <p:grpSp>
        <p:nvGrpSpPr>
          <p:cNvPr id="35" name="그룹 34">
            <a:extLst>
              <a:ext uri="{FF2B5EF4-FFF2-40B4-BE49-F238E27FC236}">
                <a16:creationId xmlns:a16="http://schemas.microsoft.com/office/drawing/2014/main" id="{03229901-916D-46E4-8F6B-7E227D3502ED}"/>
              </a:ext>
            </a:extLst>
          </p:cNvPr>
          <p:cNvGrpSpPr/>
          <p:nvPr/>
        </p:nvGrpSpPr>
        <p:grpSpPr>
          <a:xfrm>
            <a:off x="562305" y="1799902"/>
            <a:ext cx="1304925" cy="2001387"/>
            <a:chOff x="2147863" y="1967419"/>
            <a:chExt cx="1304925" cy="2001387"/>
          </a:xfrm>
        </p:grpSpPr>
        <p:pic>
          <p:nvPicPr>
            <p:cNvPr id="36" name="그림 35">
              <a:extLst>
                <a:ext uri="{FF2B5EF4-FFF2-40B4-BE49-F238E27FC236}">
                  <a16:creationId xmlns:a16="http://schemas.microsoft.com/office/drawing/2014/main" id="{D6C26E5E-87B0-48BF-BE46-5C22309BBC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782"/>
            <a:stretch/>
          </p:blipFill>
          <p:spPr>
            <a:xfrm>
              <a:off x="2147863" y="1967419"/>
              <a:ext cx="1304925" cy="1412716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DC8E9DD-D190-4A53-971B-ACDE748AFA88}"/>
                </a:ext>
              </a:extLst>
            </p:cNvPr>
            <p:cNvSpPr txBox="1"/>
            <p:nvPr/>
          </p:nvSpPr>
          <p:spPr>
            <a:xfrm>
              <a:off x="2247435" y="3568696"/>
              <a:ext cx="11677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latin typeface="+mn-ea"/>
                  <a:ea typeface="+mn-ea"/>
                </a:rPr>
                <a:t>Player 1</a:t>
              </a:r>
              <a:endParaRPr lang="ko-KR" altLang="en-US" sz="2000" b="1" dirty="0">
                <a:latin typeface="+mn-ea"/>
                <a:ea typeface="+mn-ea"/>
              </a:endParaRPr>
            </a:p>
          </p:txBody>
        </p:sp>
      </p:grpSp>
      <p:sp>
        <p:nvSpPr>
          <p:cNvPr id="40" name="말풍선: 타원형 39">
            <a:extLst>
              <a:ext uri="{FF2B5EF4-FFF2-40B4-BE49-F238E27FC236}">
                <a16:creationId xmlns:a16="http://schemas.microsoft.com/office/drawing/2014/main" id="{D49FF69C-A0D1-47BB-8269-32C1CEFD57B4}"/>
              </a:ext>
            </a:extLst>
          </p:cNvPr>
          <p:cNvSpPr/>
          <p:nvPr/>
        </p:nvSpPr>
        <p:spPr>
          <a:xfrm>
            <a:off x="1955345" y="3492596"/>
            <a:ext cx="3019369" cy="887699"/>
          </a:xfrm>
          <a:prstGeom prst="wedgeEllipseCallout">
            <a:avLst>
              <a:gd name="adj1" fmla="val 13244"/>
              <a:gd name="adj2" fmla="val 72492"/>
            </a:avLst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tx1"/>
                </a:solidFill>
                <a:latin typeface="+mn-ea"/>
              </a:rPr>
              <a:t>멈추겠습니다</a:t>
            </a:r>
            <a:r>
              <a:rPr lang="en-US" altLang="ko-KR" sz="2400" b="1" dirty="0">
                <a:solidFill>
                  <a:schemeClr val="tx1"/>
                </a:solidFill>
                <a:latin typeface="+mn-ea"/>
              </a:rPr>
              <a:t>.</a:t>
            </a:r>
            <a:endParaRPr lang="ko-KR" altLang="en-US" sz="24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47" name="그림 46">
            <a:extLst>
              <a:ext uri="{FF2B5EF4-FFF2-40B4-BE49-F238E27FC236}">
                <a16:creationId xmlns:a16="http://schemas.microsoft.com/office/drawing/2014/main" id="{A981118D-98C9-4D8B-83BE-4EF3FD4C5E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40"/>
          <a:stretch/>
        </p:blipFill>
        <p:spPr>
          <a:xfrm>
            <a:off x="5231904" y="2199740"/>
            <a:ext cx="2607352" cy="187101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11723" y="358520"/>
            <a:ext cx="352839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40000"/>
              </a:lnSpc>
            </a:pPr>
            <a:r>
              <a:rPr lang="ko-KR" altLang="en-US" sz="3200" dirty="0">
                <a:latin typeface="HY헤드라인M" pitchFamily="18" charset="-127"/>
                <a:ea typeface="HY헤드라인M" pitchFamily="18" charset="-127"/>
              </a:rPr>
              <a:t>게임 진행</a:t>
            </a:r>
            <a:endParaRPr lang="ko-KR" altLang="en-US" sz="60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EDBDCDDA-B276-4CE5-B9BA-6C059138CF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23" y="424547"/>
            <a:ext cx="715725" cy="71572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CF678E8-4E63-43D8-AC0B-5D9B8CCB2E95}"/>
              </a:ext>
            </a:extLst>
          </p:cNvPr>
          <p:cNvSpPr txBox="1"/>
          <p:nvPr/>
        </p:nvSpPr>
        <p:spPr>
          <a:xfrm>
            <a:off x="5337791" y="332656"/>
            <a:ext cx="3539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2400" b="1" dirty="0">
                <a:latin typeface="+mn-ea"/>
                <a:ea typeface="+mn-ea"/>
              </a:rPr>
              <a:t>3. </a:t>
            </a:r>
            <a:r>
              <a:rPr lang="ko-KR" altLang="en-US" sz="2400" b="1" dirty="0">
                <a:latin typeface="+mn-ea"/>
                <a:ea typeface="+mn-ea"/>
              </a:rPr>
              <a:t>그만 꺼내고 확정하기</a:t>
            </a:r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CA6D409D-0563-4AC3-9F8B-145EC511E4D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" t="52870" r="78863" b="19319"/>
          <a:stretch/>
        </p:blipFill>
        <p:spPr>
          <a:xfrm>
            <a:off x="6007255" y="5235449"/>
            <a:ext cx="1100412" cy="1055936"/>
          </a:xfrm>
          <a:prstGeom prst="rect">
            <a:avLst/>
          </a:prstGeom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F7EED733-C299-4164-A63C-3470051D9AC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8" t="10884" r="37059" b="61305"/>
          <a:stretch/>
        </p:blipFill>
        <p:spPr>
          <a:xfrm>
            <a:off x="6557461" y="3821936"/>
            <a:ext cx="1100412" cy="1055936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9D8706C4-6D26-4958-B323-AB1610C37CA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8" t="55039" r="52879" b="17150"/>
          <a:stretch/>
        </p:blipFill>
        <p:spPr>
          <a:xfrm>
            <a:off x="5814841" y="3749651"/>
            <a:ext cx="1100412" cy="1055936"/>
          </a:xfrm>
          <a:prstGeom prst="rect">
            <a:avLst/>
          </a:prstGeom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id="{E4499B99-EC6D-4FAC-9B20-664B4A3FD1F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8" t="51586" r="9689" b="20603"/>
          <a:stretch/>
        </p:blipFill>
        <p:spPr>
          <a:xfrm>
            <a:off x="5322306" y="5200475"/>
            <a:ext cx="1100412" cy="1055936"/>
          </a:xfrm>
          <a:prstGeom prst="rect">
            <a:avLst/>
          </a:prstGeom>
        </p:spPr>
      </p:pic>
      <p:pic>
        <p:nvPicPr>
          <p:cNvPr id="68" name="그림 67">
            <a:extLst>
              <a:ext uri="{FF2B5EF4-FFF2-40B4-BE49-F238E27FC236}">
                <a16:creationId xmlns:a16="http://schemas.microsoft.com/office/drawing/2014/main" id="{C051DD16-C175-480C-B4F9-9AEE5585500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6" t="53707" r="29411" b="18482"/>
          <a:stretch/>
        </p:blipFill>
        <p:spPr>
          <a:xfrm>
            <a:off x="5612848" y="4496561"/>
            <a:ext cx="1100412" cy="1055936"/>
          </a:xfrm>
          <a:prstGeom prst="rect">
            <a:avLst/>
          </a:prstGeom>
        </p:spPr>
      </p:pic>
      <p:pic>
        <p:nvPicPr>
          <p:cNvPr id="53" name="그림 52">
            <a:extLst>
              <a:ext uri="{FF2B5EF4-FFF2-40B4-BE49-F238E27FC236}">
                <a16:creationId xmlns:a16="http://schemas.microsoft.com/office/drawing/2014/main" id="{CC19DD90-8E2C-4151-9D78-13A3416FEF1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0" t="10541" r="13807" b="61648"/>
          <a:stretch/>
        </p:blipFill>
        <p:spPr>
          <a:xfrm>
            <a:off x="6568697" y="5184114"/>
            <a:ext cx="1100412" cy="1080517"/>
          </a:xfrm>
          <a:prstGeom prst="rect">
            <a:avLst/>
          </a:prstGeom>
        </p:spPr>
      </p:pic>
      <p:pic>
        <p:nvPicPr>
          <p:cNvPr id="65" name="그림 64">
            <a:extLst>
              <a:ext uri="{FF2B5EF4-FFF2-40B4-BE49-F238E27FC236}">
                <a16:creationId xmlns:a16="http://schemas.microsoft.com/office/drawing/2014/main" id="{4F98AC17-F350-42EC-8AF3-1E3B70119C2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8" t="12420" r="79509" b="59769"/>
          <a:stretch/>
        </p:blipFill>
        <p:spPr>
          <a:xfrm>
            <a:off x="6069239" y="3409707"/>
            <a:ext cx="1100412" cy="1055936"/>
          </a:xfrm>
          <a:prstGeom prst="rect">
            <a:avLst/>
          </a:prstGeom>
        </p:spPr>
      </p:pic>
      <p:grpSp>
        <p:nvGrpSpPr>
          <p:cNvPr id="28" name="그룹 27">
            <a:extLst>
              <a:ext uri="{FF2B5EF4-FFF2-40B4-BE49-F238E27FC236}">
                <a16:creationId xmlns:a16="http://schemas.microsoft.com/office/drawing/2014/main" id="{4C882887-1555-45DF-A5B0-59478F969D69}"/>
              </a:ext>
            </a:extLst>
          </p:cNvPr>
          <p:cNvGrpSpPr/>
          <p:nvPr/>
        </p:nvGrpSpPr>
        <p:grpSpPr>
          <a:xfrm>
            <a:off x="10344472" y="1799902"/>
            <a:ext cx="1348921" cy="1969508"/>
            <a:chOff x="10609817" y="1810737"/>
            <a:chExt cx="1348921" cy="1969508"/>
          </a:xfrm>
        </p:grpSpPr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8BFD5FDE-AC22-4ABA-84CD-0BC5C1747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9817" y="1810737"/>
              <a:ext cx="1348921" cy="1348921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A802694-7F98-40B1-AD4D-797C7FABBA1C}"/>
                </a:ext>
              </a:extLst>
            </p:cNvPr>
            <p:cNvSpPr txBox="1"/>
            <p:nvPr/>
          </p:nvSpPr>
          <p:spPr>
            <a:xfrm>
              <a:off x="10727283" y="3380135"/>
              <a:ext cx="11677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latin typeface="+mn-ea"/>
                  <a:ea typeface="+mn-ea"/>
                </a:rPr>
                <a:t>Player 3</a:t>
              </a:r>
              <a:endParaRPr lang="ko-KR" altLang="en-US" sz="2000" b="1" dirty="0">
                <a:latin typeface="+mn-ea"/>
                <a:ea typeface="+mn-ea"/>
              </a:endParaRPr>
            </a:p>
          </p:txBody>
        </p:sp>
      </p:grpSp>
      <p:pic>
        <p:nvPicPr>
          <p:cNvPr id="33" name="그림 32">
            <a:extLst>
              <a:ext uri="{FF2B5EF4-FFF2-40B4-BE49-F238E27FC236}">
                <a16:creationId xmlns:a16="http://schemas.microsoft.com/office/drawing/2014/main" id="{1E042147-821E-40D7-BCB5-528286BFAF5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4" t="14459" r="60863" b="57730"/>
          <a:stretch/>
        </p:blipFill>
        <p:spPr>
          <a:xfrm>
            <a:off x="6070131" y="3953134"/>
            <a:ext cx="1100412" cy="1055936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E666A99-6B4D-4F2C-BDD3-67D51DE75CF2}"/>
              </a:ext>
            </a:extLst>
          </p:cNvPr>
          <p:cNvSpPr/>
          <p:nvPr/>
        </p:nvSpPr>
        <p:spPr>
          <a:xfrm>
            <a:off x="643893" y="5009070"/>
            <a:ext cx="2232687" cy="124734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C26C83B-64E0-4EB2-A71A-002C6BB3D789}"/>
              </a:ext>
            </a:extLst>
          </p:cNvPr>
          <p:cNvSpPr txBox="1"/>
          <p:nvPr/>
        </p:nvSpPr>
        <p:spPr>
          <a:xfrm>
            <a:off x="3169906" y="752254"/>
            <a:ext cx="8523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+mn-ea"/>
                <a:ea typeface="+mn-ea"/>
              </a:rPr>
              <a:t>원하는 순서대로 쌓아 </a:t>
            </a:r>
            <a:r>
              <a:rPr lang="ko-KR" altLang="en-US" sz="2400" b="1" dirty="0">
                <a:solidFill>
                  <a:srgbClr val="FF0000"/>
                </a:solidFill>
                <a:latin typeface="+mn-ea"/>
                <a:ea typeface="+mn-ea"/>
              </a:rPr>
              <a:t>스택</a:t>
            </a:r>
            <a:r>
              <a:rPr lang="en-US" altLang="ko-KR" sz="2400" b="1" dirty="0">
                <a:solidFill>
                  <a:srgbClr val="FF0000"/>
                </a:solidFill>
                <a:latin typeface="+mn-ea"/>
                <a:ea typeface="+mn-ea"/>
              </a:rPr>
              <a:t>(</a:t>
            </a:r>
            <a:r>
              <a:rPr lang="ko-KR" altLang="en-US" sz="2400" b="1" dirty="0">
                <a:solidFill>
                  <a:srgbClr val="FF0000"/>
                </a:solidFill>
                <a:latin typeface="+mn-ea"/>
                <a:ea typeface="+mn-ea"/>
              </a:rPr>
              <a:t>더미</a:t>
            </a:r>
            <a:r>
              <a:rPr lang="en-US" altLang="ko-KR" sz="2400" b="1" dirty="0">
                <a:solidFill>
                  <a:srgbClr val="FF0000"/>
                </a:solidFill>
                <a:latin typeface="+mn-ea"/>
                <a:ea typeface="+mn-ea"/>
              </a:rPr>
              <a:t>)</a:t>
            </a:r>
            <a:r>
              <a:rPr lang="ko-KR" altLang="en-US" sz="2400" b="1" dirty="0">
                <a:latin typeface="+mn-ea"/>
                <a:ea typeface="+mn-ea"/>
              </a:rPr>
              <a:t>을 만듭니다</a:t>
            </a:r>
            <a:r>
              <a:rPr lang="en-US" altLang="ko-KR" sz="2400" b="1" dirty="0">
                <a:latin typeface="+mn-ea"/>
                <a:ea typeface="+mn-ea"/>
              </a:rPr>
              <a:t>. </a:t>
            </a:r>
          </a:p>
          <a:p>
            <a:pPr algn="l"/>
            <a:r>
              <a:rPr lang="ko-KR" altLang="en-US" sz="2400" b="1" dirty="0">
                <a:latin typeface="+mn-ea"/>
                <a:ea typeface="+mn-ea"/>
              </a:rPr>
              <a:t>기존에 만들어 놓은 스택이 있다면 그 위에 </a:t>
            </a:r>
            <a:r>
              <a:rPr lang="ko-KR" altLang="en-US" sz="2400" b="1" dirty="0" err="1">
                <a:latin typeface="+mn-ea"/>
                <a:ea typeface="+mn-ea"/>
              </a:rPr>
              <a:t>더미채</a:t>
            </a:r>
            <a:r>
              <a:rPr lang="ko-KR" altLang="en-US" sz="2400" b="1" dirty="0">
                <a:latin typeface="+mn-ea"/>
                <a:ea typeface="+mn-ea"/>
              </a:rPr>
              <a:t> 쌓습니다</a:t>
            </a:r>
            <a:r>
              <a:rPr lang="en-US" altLang="ko-KR" sz="2400" b="1" dirty="0">
                <a:latin typeface="+mn-ea"/>
                <a:ea typeface="+mn-ea"/>
              </a:rPr>
              <a:t>.</a:t>
            </a:r>
            <a:endParaRPr lang="ko-KR" altLang="en-US" sz="2400" b="1" dirty="0">
              <a:latin typeface="+mn-ea"/>
              <a:ea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12C358-F157-47FD-B0CE-89A6F22FEF47}"/>
              </a:ext>
            </a:extLst>
          </p:cNvPr>
          <p:cNvSpPr txBox="1"/>
          <p:nvPr/>
        </p:nvSpPr>
        <p:spPr>
          <a:xfrm>
            <a:off x="946497" y="4463235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스택</a:t>
            </a:r>
            <a:r>
              <a:rPr lang="en-US" altLang="ko-KR" sz="2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더미</a:t>
            </a:r>
            <a:r>
              <a:rPr lang="en-US" altLang="ko-KR" sz="2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dirty="0"/>
          </a:p>
        </p:txBody>
      </p:sp>
      <p:pic>
        <p:nvPicPr>
          <p:cNvPr id="54" name="그림 53">
            <a:extLst>
              <a:ext uri="{FF2B5EF4-FFF2-40B4-BE49-F238E27FC236}">
                <a16:creationId xmlns:a16="http://schemas.microsoft.com/office/drawing/2014/main" id="{32697037-9611-427B-B902-03782015C30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" t="14654" r="79071" b="57535"/>
          <a:stretch/>
        </p:blipFill>
        <p:spPr>
          <a:xfrm>
            <a:off x="1235179" y="5174740"/>
            <a:ext cx="1100412" cy="1080517"/>
          </a:xfrm>
          <a:prstGeom prst="rect">
            <a:avLst/>
          </a:prstGeom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3370A414-0D67-4773-AEB8-F923FEF451B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8" t="13239" r="60799" b="58950"/>
          <a:stretch/>
        </p:blipFill>
        <p:spPr>
          <a:xfrm>
            <a:off x="1165335" y="5121963"/>
            <a:ext cx="1100412" cy="1080517"/>
          </a:xfrm>
          <a:prstGeom prst="rect">
            <a:avLst/>
          </a:prstGeom>
        </p:spPr>
      </p:pic>
      <p:pic>
        <p:nvPicPr>
          <p:cNvPr id="70" name="그림 69">
            <a:extLst>
              <a:ext uri="{FF2B5EF4-FFF2-40B4-BE49-F238E27FC236}">
                <a16:creationId xmlns:a16="http://schemas.microsoft.com/office/drawing/2014/main" id="{28C4EE29-A954-45FB-90F1-6D387715A1A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6" t="17561" r="31876" b="23168"/>
          <a:stretch/>
        </p:blipFill>
        <p:spPr>
          <a:xfrm rot="16575365">
            <a:off x="4580083" y="3091956"/>
            <a:ext cx="3954754" cy="312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9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0.00182 -0.1182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92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07 -0.0162 L 0.00807 -0.0162 C 0.00833 -0.02176 0.00859 -0.02755 0.00911 -0.03287 C 0.00924 -0.03542 0.00976 -0.03796 0.01016 -0.04028 C 0.01055 -0.04398 0.01081 -0.04768 0.0112 -0.05139 C 0.01081 -0.0625 0.01081 -0.07384 0.01016 -0.08472 C 0.00976 -0.08981 0.00807 -0.09954 0.00807 -0.09954 C 0.00755 -0.11088 0.00729 -0.12662 0.00599 -0.13843 C 0.00534 -0.14352 0.00391 -0.15324 0.00391 -0.15324 C 0.00273 -0.25509 0.00286 -0.21759 0.00286 -0.2662 L 0.00286 -0.2662 " pathEditMode="relative" ptsTypes="AAAAAAAAAAA">
                                      <p:cBhvr>
                                        <p:cTn id="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9 -0.27755 L 0.00599 -0.27755 C 0.00495 -0.28241 0.00404 -0.2875 0.00286 -0.29236 C 0.00182 -0.29583 -0.00065 -0.30093 -0.00234 -0.30347 C -0.00443 -0.30602 -0.00625 -0.30972 -0.00859 -0.31088 L -0.01289 -0.31273 C -0.01511 -0.31528 -0.01745 -0.31852 -0.02005 -0.32014 C -0.02279 -0.32153 -0.02591 -0.32153 -0.02839 -0.32384 C -0.0319 -0.32685 -0.03294 -0.32847 -0.03672 -0.3294 C -0.04896 -0.33218 -0.04557 -0.32986 -0.05547 -0.3331 C -0.0569 -0.33333 -0.05833 -0.33426 -0.05964 -0.33495 C -0.06315 -0.33611 -0.06667 -0.3375 -0.07005 -0.33866 C -0.07318 -0.33935 -0.07643 -0.33958 -0.07943 -0.34051 C -0.08125 -0.34074 -0.08294 -0.34167 -0.08464 -0.34236 C -0.0875 -0.34305 -0.09024 -0.34329 -0.09297 -0.34421 C -0.09518 -0.34468 -0.09714 -0.34537 -0.09935 -0.34583 C -0.10169 -0.34583 -0.13008 -0.34444 -0.13776 -0.34236 C -0.14037 -0.34143 -0.14271 -0.33958 -0.14505 -0.33866 C -0.15456 -0.33426 -0.15365 -0.33495 -0.16276 -0.3331 C -0.16641 -0.33079 -0.17201 -0.32778 -0.17422 -0.32384 C -0.17565 -0.3213 -0.17682 -0.31829 -0.17839 -0.31643 C -0.18034 -0.31389 -0.18268 -0.31273 -0.18464 -0.31088 C -0.18581 -0.30972 -0.18672 -0.3081 -0.18776 -0.30718 C -0.18919 -0.30579 -0.19063 -0.30486 -0.19193 -0.30347 C -0.19349 -0.30162 -0.19466 -0.29954 -0.19609 -0.29792 C -0.20026 -0.29329 -0.2 -0.2956 -0.20339 -0.29051 C -0.20456 -0.28866 -0.20534 -0.28634 -0.20651 -0.28495 C -0.20781 -0.28333 -0.20938 -0.28241 -0.21068 -0.28125 C -0.21185 -0.28009 -0.21276 -0.27847 -0.2138 -0.27755 C -0.22318 -0.26805 -0.21354 -0.27893 -0.22109 -0.27014 C -0.22708 -0.2544 -0.21732 -0.2787 -0.22943 -0.25718 C -0.23086 -0.25463 -0.23229 -0.25231 -0.23359 -0.24977 C -0.23516 -0.24676 -0.2362 -0.24305 -0.23776 -0.24051 C -0.23893 -0.23866 -0.24063 -0.23796 -0.24193 -0.2368 C -0.24271 -0.23426 -0.2431 -0.23148 -0.24401 -0.2294 C -0.24662 -0.22338 -0.24818 -0.22199 -0.2513 -0.21829 C -0.25169 -0.21643 -0.25208 -0.21458 -0.25234 -0.21273 C -0.25339 -0.20648 -0.25378 -0.20231 -0.25443 -0.19606 C -0.25378 -0.18866 -0.25352 -0.18102 -0.25234 -0.17384 C -0.25156 -0.16782 -0.24948 -0.16782 -0.24714 -0.16458 C -0.24609 -0.16273 -0.24531 -0.16042 -0.24401 -0.15903 C -0.24323 -0.15787 -0.23737 -0.15555 -0.23672 -0.15532 C -0.2319 -0.15579 -0.22708 -0.15602 -0.22214 -0.15718 C -0.22083 -0.15741 -0.21927 -0.15787 -0.21797 -0.15903 C -0.21576 -0.16088 -0.21172 -0.16643 -0.21172 -0.16643 C -0.21107 -0.16829 -0.21029 -0.16991 -0.20964 -0.17199 C -0.2082 -0.17662 -0.20547 -0.1868 -0.20547 -0.1868 C -0.20573 -0.19305 -0.2056 -0.21065 -0.20755 -0.22014 C -0.2082 -0.22268 -0.20912 -0.225 -0.20964 -0.22755 C -0.21068 -0.23148 -0.21068 -0.23542 -0.21276 -0.23866 C -0.21367 -0.23981 -0.21498 -0.23958 -0.21589 -0.24051 C -0.21888 -0.24305 -0.21979 -0.24653 -0.22318 -0.24792 C -0.2263 -0.24907 -0.22943 -0.24907 -0.23255 -0.24977 C -0.24167 -0.24907 -0.25065 -0.24954 -0.25964 -0.24792 C -0.26094 -0.24768 -0.26172 -0.24514 -0.26276 -0.24421 C -0.26419 -0.24282 -0.26563 -0.24143 -0.26693 -0.24051 C -0.27149 -0.23704 -0.26927 -0.24051 -0.27422 -0.23495 C -0.27578 -0.2331 -0.27708 -0.23102 -0.27839 -0.2294 C -0.28151 -0.22546 -0.28268 -0.22477 -0.28568 -0.22014 C -0.28724 -0.21782 -0.28867 -0.21528 -0.28984 -0.21273 C -0.29076 -0.21088 -0.29115 -0.20856 -0.29193 -0.20718 C -0.29362 -0.20417 -0.29557 -0.20231 -0.29714 -0.19977 C -0.29974 -0.1956 -0.30208 -0.19097 -0.30443 -0.1868 C -0.30547 -0.18495 -0.30677 -0.18333 -0.30755 -0.18125 C -0.30833 -0.1794 -0.30886 -0.17708 -0.30964 -0.17569 C -0.31654 -0.16343 -0.31133 -0.17662 -0.31693 -0.16458 C -0.31784 -0.16273 -0.31823 -0.16065 -0.31901 -0.15903 C -0.32695 -0.14259 -0.31992 -0.16018 -0.3263 -0.14421 C -0.3293 -0.1368 -0.33073 -0.13079 -0.33464 -0.12384 C -0.33906 -0.11597 -0.33867 -0.11736 -0.34193 -0.10903 C -0.34349 -0.10532 -0.34505 -0.10185 -0.34609 -0.09792 C -0.34688 -0.09537 -0.3474 -0.09282 -0.34818 -0.09051 C -0.34922 -0.08773 -0.35039 -0.08542 -0.3513 -0.0831 C -0.35208 -0.08125 -0.35261 -0.07917 -0.35339 -0.07755 C -0.35469 -0.07477 -0.35638 -0.07292 -0.35755 -0.07014 C -0.36263 -0.05833 -0.35755 -0.06713 -0.36068 -0.05718 C -0.36159 -0.0544 -0.36289 -0.05231 -0.3638 -0.04977 C -0.36706 -0.04074 -0.36511 -0.04468 -0.36693 -0.0368 C -0.36862 -0.03009 -0.36901 -0.0294 -0.37109 -0.02384 C -0.37305 -0.0037 -0.37123 -0.01991 -0.37318 -0.00718 C -0.3737 -0.00463 -0.37383 -0.00208 -0.37422 0.00023 C -0.37539 0.00579 -0.37669 0.0088 -0.37839 0.0132 L -0.38151 0.03542 L -0.38255 0.04282 L -0.38359 0.05023 C -0.38333 0.0632 -0.3832 0.07639 -0.38255 0.08912 C -0.38242 0.09282 -0.37982 0.10579 -0.37943 0.10764 L -0.37734 0.11875 C -0.37708 0.1206 -0.37734 0.12338 -0.3763 0.12431 L -0.37318 0.12801 C -0.37057 0.16111 -0.37357 0.12662 -0.37109 0.14838 C -0.3707 0.15208 -0.37083 0.15602 -0.37005 0.15949 C -0.36966 0.16181 -0.36862 0.1632 -0.36797 0.16505 C -0.36628 0.1713 -0.36823 0.1706 -0.36589 0.1706 L -0.36589 0.1706 " pathEditMode="relative" ptsTypes="AAAAAAAAAAAAAAAAAAAAAAAAAAAAAAAAAAAAAAAAAAA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0.00182 -0.1182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92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0.00371 L 0.00195 0.00371 C 0.00221 -0.0074 0.00234 -0.01875 0.00299 -0.02963 C 0.00312 -0.03217 0.00377 -0.03472 0.00404 -0.03703 C 0.00638 -0.06319 0.00377 -0.04259 0.00612 -0.05926 C 0.00573 -0.07037 0.0056 -0.08171 0.00508 -0.09259 C 0.00456 -0.10347 0.00404 -0.10208 0.00299 -0.11111 C 0.00247 -0.11481 0.00221 -0.11851 0.00195 -0.12222 C 0.00065 -0.13865 0.00039 -0.14676 -0.00013 -0.16481 C -0.00026 -0.16805 -0.00013 -0.17106 -0.00013 -0.17407 L -0.00013 -0.17407 " pathEditMode="relative" ptsTypes="AAAAAAAAAAA">
                                      <p:cBhvr>
                                        <p:cTn id="4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04 -0.18541 L 0.00404 -0.18541 C 0.00221 -0.19027 0.00104 -0.19583 -0.00117 -0.20023 C -0.00925 -0.21551 -0.00729 -0.20763 -0.01471 -0.21504 C -0.02604 -0.22592 -0.0168 -0.2199 -0.02409 -0.2243 C -0.03216 -0.23472 -0.02448 -0.22523 -0.03242 -0.23356 C -0.0336 -0.23449 -0.03451 -0.23611 -0.03555 -0.23726 C -0.03828 -0.23981 -0.04115 -0.24213 -0.04388 -0.24467 C -0.04531 -0.24583 -0.04701 -0.24629 -0.04805 -0.24838 L -0.05638 -0.26319 C -0.05742 -0.26504 -0.0582 -0.26759 -0.05951 -0.26875 C -0.06133 -0.2699 -0.06302 -0.27106 -0.06471 -0.27245 C -0.06615 -0.27338 -0.06745 -0.275 -0.06888 -0.27615 C -0.07031 -0.27685 -0.07175 -0.27708 -0.07305 -0.27801 C -0.07422 -0.27847 -0.07513 -0.27916 -0.07617 -0.27963 C -0.08971 -0.27916 -0.10339 -0.27939 -0.1168 -0.27801 C -0.11836 -0.27777 -0.12656 -0.27338 -0.1293 -0.27245 C -0.13073 -0.27176 -0.13711 -0.26967 -0.13867 -0.26875 C -0.14024 -0.26759 -0.14141 -0.26597 -0.14284 -0.26504 C -0.14492 -0.26342 -0.14714 -0.26296 -0.14909 -0.26134 C -0.15052 -0.25995 -0.15195 -0.25856 -0.15326 -0.25763 C -0.1586 -0.25347 -0.15768 -0.25787 -0.16471 -0.24838 C -0.16615 -0.24652 -0.16745 -0.24421 -0.16888 -0.24282 C -0.16992 -0.24166 -0.1711 -0.24166 -0.17201 -0.24097 C -0.178 -0.23564 -0.17591 -0.23125 -0.18346 -0.22245 C -0.18451 -0.22106 -0.18555 -0.21967 -0.18659 -0.21875 C -0.18802 -0.21736 -0.18958 -0.21643 -0.19076 -0.21504 C -0.19206 -0.21342 -0.19271 -0.21088 -0.19388 -0.20949 C -0.19662 -0.20648 -0.19961 -0.20486 -0.20221 -0.20208 C -0.20404 -0.20023 -0.20573 -0.19814 -0.20742 -0.19652 C -0.20938 -0.19467 -0.21315 -0.19189 -0.21471 -0.18912 C -0.21927 -0.18101 -0.21641 -0.18148 -0.22201 -0.1743 C -0.22292 -0.17314 -0.22409 -0.17291 -0.22513 -0.17245 L -0.23555 -0.15393 C -0.23698 -0.15138 -0.23867 -0.1493 -0.23971 -0.14652 C -0.2405 -0.14467 -0.24128 -0.14282 -0.2418 -0.14097 C -0.24336 -0.13611 -0.24349 -0.12916 -0.24596 -0.12615 L -0.24909 -0.12245 C -0.24948 -0.1199 -0.24974 -0.11736 -0.25013 -0.11504 C -0.25078 -0.11226 -0.25221 -0.11018 -0.25221 -0.10763 C -0.25261 -0.09768 -0.25235 -0.0875 -0.25117 -0.07801 C -0.25065 -0.07314 -0.24701 -0.07152 -0.24492 -0.0706 C -0.24219 -0.06921 -0.23659 -0.06689 -0.23659 -0.06689 C -0.23242 -0.06736 -0.22826 -0.06759 -0.22409 -0.06875 C -0.22123 -0.06944 -0.21901 -0.07268 -0.2168 -0.07615 C -0.21537 -0.07824 -0.21393 -0.08078 -0.21263 -0.08356 C -0.21107 -0.08703 -0.21003 -0.09097 -0.20846 -0.09467 L -0.20534 -0.10208 C -0.20508 -0.10439 -0.20482 -0.10694 -0.2043 -0.10949 C -0.20404 -0.11134 -0.20352 -0.11296 -0.20326 -0.11504 C -0.20287 -0.11851 -0.20261 -0.12245 -0.20221 -0.12615 C -0.20261 -0.13217 -0.20208 -0.13888 -0.20326 -0.14467 C -0.20469 -0.15069 -0.21016 -0.15092 -0.21263 -0.15208 C -0.22448 -0.15671 -0.20899 -0.15046 -0.22096 -0.15763 C -0.22266 -0.15856 -0.22448 -0.15879 -0.22617 -0.15949 C -0.22761 -0.15995 -0.22904 -0.16064 -0.23034 -0.16134 C -0.23255 -0.16088 -0.2461 -0.16064 -0.25117 -0.15763 C -0.25586 -0.15486 -0.26016 -0.15092 -0.26471 -0.14838 C -0.27096 -0.14467 -0.27748 -0.14166 -0.28346 -0.13726 C -0.28932 -0.13263 -0.2931 -0.12963 -0.29909 -0.12615 C -0.30156 -0.12453 -0.30404 -0.12361 -0.30638 -0.12245 C -0.3082 -0.1206 -0.31003 -0.11875 -0.31159 -0.11689 C -0.31341 -0.11458 -0.31498 -0.11134 -0.3168 -0.10949 C -0.3181 -0.1081 -0.31966 -0.10833 -0.32096 -0.10763 C -0.32253 -0.10648 -0.32383 -0.10532 -0.32513 -0.10393 C -0.33242 -0.09583 -0.3263 -0.1 -0.33242 -0.09652 C -0.34466 -0.08009 -0.32969 -0.10069 -0.33971 -0.08541 C -0.34115 -0.08333 -0.34258 -0.08171 -0.34388 -0.07986 C -0.34544 -0.07754 -0.34662 -0.07453 -0.34805 -0.07245 C -0.35117 -0.06782 -0.35469 -0.06435 -0.35742 -0.05949 C -0.35951 -0.05578 -0.36211 -0.05254 -0.36367 -0.04838 C -0.36445 -0.04652 -0.36498 -0.04444 -0.36576 -0.04282 C -0.36849 -0.0375 -0.37136 -0.03287 -0.37409 -0.02801 C -0.37552 -0.02546 -0.37669 -0.02245 -0.37826 -0.0206 C -0.3793 -0.01921 -0.3806 -0.01828 -0.38138 -0.01689 C -0.39076 -0.00023 -0.3793 -0.01342 -0.39388 0.00718 C -0.40547 0.02362 -0.39492 0.00718 -0.40117 0.02014 C -0.40248 0.02292 -0.40417 0.025 -0.40534 0.02755 C -0.4056 0.02824 -0.41211 0.04306 -0.41367 0.04792 C -0.41445 0.05047 -0.41537 0.05278 -0.41576 0.05533 C -0.41667 0.06019 -0.41719 0.06528 -0.41784 0.07014 C -0.41927 0.07963 -0.41849 0.07524 -0.41992 0.08311 C -0.42031 0.0875 -0.4207 0.0919 -0.42096 0.09607 C -0.42136 0.10162 -0.42149 0.10741 -0.42201 0.11274 C -0.42253 0.11783 -0.42292 0.12315 -0.42409 0.12755 C -0.42487 0.1301 -0.42565 0.13241 -0.42617 0.13496 C -0.42735 0.13982 -0.42748 0.14283 -0.42826 0.14792 C -0.42891 0.15186 -0.42969 0.15533 -0.43034 0.15903 C -0.43073 0.16088 -0.43112 0.16274 -0.43138 0.16459 L -0.43346 0.1794 C -0.43386 0.18195 -0.43373 0.18473 -0.43451 0.18681 C -0.43529 0.18866 -0.4362 0.19051 -0.43659 0.19237 C -0.43815 0.19815 -0.43893 0.20487 -0.43971 0.21088 C -0.43945 0.22199 -0.43932 0.23334 -0.43867 0.24422 C -0.43867 0.2463 -0.43841 0.24838 -0.43763 0.24977 C -0.43646 0.25209 -0.43412 0.25162 -0.43242 0.25162 L -0.43242 0.25162 " pathEditMode="relative" ptsTypes="AAAAAAAAAAAAAAAAAAAAAAAAAAAAAAAAAAAAAAAAAAAAAAAAAAAAAAAAAAAAAAAAAAAAAAAAAAAAAAAAAAAAAAAAAAAAAAAAA">
                                      <p:cBhvr>
                                        <p:cTn id="5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0" grpId="0" animBg="1"/>
      <p:bldP spid="29" grpId="0"/>
      <p:bldP spid="3" grpId="0" animBg="1"/>
      <p:bldP spid="49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그룹 27">
            <a:extLst>
              <a:ext uri="{FF2B5EF4-FFF2-40B4-BE49-F238E27FC236}">
                <a16:creationId xmlns:a16="http://schemas.microsoft.com/office/drawing/2014/main" id="{4C882887-1555-45DF-A5B0-59478F969D69}"/>
              </a:ext>
            </a:extLst>
          </p:cNvPr>
          <p:cNvGrpSpPr/>
          <p:nvPr/>
        </p:nvGrpSpPr>
        <p:grpSpPr>
          <a:xfrm>
            <a:off x="10202968" y="3214606"/>
            <a:ext cx="1348921" cy="1827610"/>
            <a:chOff x="10609817" y="1810737"/>
            <a:chExt cx="1348921" cy="1827610"/>
          </a:xfrm>
        </p:grpSpPr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8BFD5FDE-AC22-4ABA-84CD-0BC5C1747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9817" y="1810737"/>
              <a:ext cx="1348921" cy="1348921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A802694-7F98-40B1-AD4D-797C7FABBA1C}"/>
                </a:ext>
              </a:extLst>
            </p:cNvPr>
            <p:cNvSpPr txBox="1"/>
            <p:nvPr/>
          </p:nvSpPr>
          <p:spPr>
            <a:xfrm>
              <a:off x="10739464" y="3238237"/>
              <a:ext cx="11677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latin typeface="+mn-ea"/>
                  <a:ea typeface="+mn-ea"/>
                </a:rPr>
                <a:t>Player 3</a:t>
              </a:r>
              <a:endParaRPr lang="ko-KR" altLang="en-US" sz="2000" b="1" dirty="0">
                <a:latin typeface="+mn-ea"/>
                <a:ea typeface="+mn-ea"/>
              </a:endParaRPr>
            </a:p>
          </p:txBody>
        </p:sp>
      </p:grpSp>
      <p:pic>
        <p:nvPicPr>
          <p:cNvPr id="46" name="그림 45">
            <a:extLst>
              <a:ext uri="{FF2B5EF4-FFF2-40B4-BE49-F238E27FC236}">
                <a16:creationId xmlns:a16="http://schemas.microsoft.com/office/drawing/2014/main" id="{F740E406-40B8-44C5-97CE-D50B6F9E74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40"/>
          <a:stretch/>
        </p:blipFill>
        <p:spPr>
          <a:xfrm>
            <a:off x="5231904" y="2204864"/>
            <a:ext cx="2607352" cy="1871015"/>
          </a:xfrm>
          <a:prstGeom prst="rect">
            <a:avLst/>
          </a:prstGeom>
        </p:spPr>
      </p:pic>
      <p:grpSp>
        <p:nvGrpSpPr>
          <p:cNvPr id="38" name="그룹 37">
            <a:extLst>
              <a:ext uri="{FF2B5EF4-FFF2-40B4-BE49-F238E27FC236}">
                <a16:creationId xmlns:a16="http://schemas.microsoft.com/office/drawing/2014/main" id="{B8EACF31-2D8F-44AD-8900-CD8F214A425C}"/>
              </a:ext>
            </a:extLst>
          </p:cNvPr>
          <p:cNvGrpSpPr/>
          <p:nvPr/>
        </p:nvGrpSpPr>
        <p:grpSpPr>
          <a:xfrm>
            <a:off x="3078574" y="4655807"/>
            <a:ext cx="1348921" cy="1857165"/>
            <a:chOff x="708802" y="4092115"/>
            <a:chExt cx="1348921" cy="1857165"/>
          </a:xfrm>
        </p:grpSpPr>
        <p:pic>
          <p:nvPicPr>
            <p:cNvPr id="41" name="그림 40">
              <a:extLst>
                <a:ext uri="{FF2B5EF4-FFF2-40B4-BE49-F238E27FC236}">
                  <a16:creationId xmlns:a16="http://schemas.microsoft.com/office/drawing/2014/main" id="{89E45E5B-5264-4783-943D-6E89FCAC7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02" y="4092115"/>
              <a:ext cx="1348921" cy="1348921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6F5E377-B596-437C-996F-8194F5ADB41E}"/>
                </a:ext>
              </a:extLst>
            </p:cNvPr>
            <p:cNvSpPr txBox="1"/>
            <p:nvPr/>
          </p:nvSpPr>
          <p:spPr>
            <a:xfrm>
              <a:off x="827210" y="5549170"/>
              <a:ext cx="11677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latin typeface="+mn-ea"/>
                  <a:ea typeface="+mn-ea"/>
                </a:rPr>
                <a:t>Player 2</a:t>
              </a:r>
              <a:endParaRPr lang="ko-KR" altLang="en-US" sz="2000" b="1" dirty="0">
                <a:latin typeface="+mn-ea"/>
                <a:ea typeface="+mn-ea"/>
              </a:endParaRPr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03229901-916D-46E4-8F6B-7E227D3502ED}"/>
              </a:ext>
            </a:extLst>
          </p:cNvPr>
          <p:cNvGrpSpPr/>
          <p:nvPr/>
        </p:nvGrpSpPr>
        <p:grpSpPr>
          <a:xfrm>
            <a:off x="562305" y="1799902"/>
            <a:ext cx="1304925" cy="2001387"/>
            <a:chOff x="2147863" y="1967419"/>
            <a:chExt cx="1304925" cy="2001387"/>
          </a:xfrm>
        </p:grpSpPr>
        <p:pic>
          <p:nvPicPr>
            <p:cNvPr id="36" name="그림 35">
              <a:extLst>
                <a:ext uri="{FF2B5EF4-FFF2-40B4-BE49-F238E27FC236}">
                  <a16:creationId xmlns:a16="http://schemas.microsoft.com/office/drawing/2014/main" id="{D6C26E5E-87B0-48BF-BE46-5C22309BBC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782"/>
            <a:stretch/>
          </p:blipFill>
          <p:spPr>
            <a:xfrm>
              <a:off x="2147863" y="1967419"/>
              <a:ext cx="1304925" cy="1412716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DC8E9DD-D190-4A53-971B-ACDE748AFA88}"/>
                </a:ext>
              </a:extLst>
            </p:cNvPr>
            <p:cNvSpPr txBox="1"/>
            <p:nvPr/>
          </p:nvSpPr>
          <p:spPr>
            <a:xfrm>
              <a:off x="2247435" y="3568696"/>
              <a:ext cx="11677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latin typeface="+mn-ea"/>
                  <a:ea typeface="+mn-ea"/>
                </a:rPr>
                <a:t>Player 1</a:t>
              </a:r>
              <a:endParaRPr lang="ko-KR" altLang="en-US" sz="2000" b="1" dirty="0">
                <a:latin typeface="+mn-ea"/>
                <a:ea typeface="+mn-ea"/>
              </a:endParaRPr>
            </a:p>
          </p:txBody>
        </p:sp>
      </p:grpSp>
      <p:sp>
        <p:nvSpPr>
          <p:cNvPr id="40" name="말풍선: 타원형 39">
            <a:extLst>
              <a:ext uri="{FF2B5EF4-FFF2-40B4-BE49-F238E27FC236}">
                <a16:creationId xmlns:a16="http://schemas.microsoft.com/office/drawing/2014/main" id="{D49FF69C-A0D1-47BB-8269-32C1CEFD57B4}"/>
              </a:ext>
            </a:extLst>
          </p:cNvPr>
          <p:cNvSpPr/>
          <p:nvPr/>
        </p:nvSpPr>
        <p:spPr>
          <a:xfrm>
            <a:off x="9801905" y="1624858"/>
            <a:ext cx="2054736" cy="1203812"/>
          </a:xfrm>
          <a:prstGeom prst="wedgeEllipseCallout">
            <a:avLst>
              <a:gd name="adj1" fmla="val 3000"/>
              <a:gd name="adj2" fmla="val 73547"/>
            </a:avLst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tx1"/>
                </a:solidFill>
                <a:latin typeface="+mn-ea"/>
              </a:rPr>
              <a:t>코끼리다</a:t>
            </a:r>
            <a:r>
              <a:rPr lang="en-US" altLang="ko-KR" sz="2400" b="1" dirty="0">
                <a:solidFill>
                  <a:schemeClr val="tx1"/>
                </a:solidFill>
                <a:latin typeface="+mn-ea"/>
              </a:rPr>
              <a:t>!</a:t>
            </a:r>
            <a:endParaRPr lang="ko-KR" altLang="en-US" sz="2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11723" y="358520"/>
            <a:ext cx="352839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40000"/>
              </a:lnSpc>
            </a:pPr>
            <a:r>
              <a:rPr lang="ko-KR" altLang="en-US" sz="3200" dirty="0">
                <a:latin typeface="HY헤드라인M" pitchFamily="18" charset="-127"/>
                <a:ea typeface="HY헤드라인M" pitchFamily="18" charset="-127"/>
              </a:rPr>
              <a:t>게임 진행</a:t>
            </a:r>
            <a:endParaRPr lang="ko-KR" altLang="en-US" sz="60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EDBDCDDA-B276-4CE5-B9BA-6C059138CF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23" y="424547"/>
            <a:ext cx="715725" cy="715725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CA6D409D-0563-4AC3-9F8B-145EC511E4D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" t="52870" r="78863" b="19319"/>
          <a:stretch/>
        </p:blipFill>
        <p:spPr>
          <a:xfrm>
            <a:off x="6007255" y="5235449"/>
            <a:ext cx="1100412" cy="1055936"/>
          </a:xfrm>
          <a:prstGeom prst="rect">
            <a:avLst/>
          </a:prstGeom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F7EED733-C299-4164-A63C-3470051D9AC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8" t="10884" r="37059" b="61305"/>
          <a:stretch/>
        </p:blipFill>
        <p:spPr>
          <a:xfrm>
            <a:off x="6557461" y="3821936"/>
            <a:ext cx="1100412" cy="1055936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9D8706C4-6D26-4958-B323-AB1610C37CA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8" t="55039" r="52879" b="17150"/>
          <a:stretch/>
        </p:blipFill>
        <p:spPr>
          <a:xfrm>
            <a:off x="5814841" y="3749651"/>
            <a:ext cx="1100412" cy="1055936"/>
          </a:xfrm>
          <a:prstGeom prst="rect">
            <a:avLst/>
          </a:prstGeom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id="{E4499B99-EC6D-4FAC-9B20-664B4A3FD1F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8" t="51586" r="9689" b="20603"/>
          <a:stretch/>
        </p:blipFill>
        <p:spPr>
          <a:xfrm>
            <a:off x="5322306" y="5200475"/>
            <a:ext cx="1100412" cy="1055936"/>
          </a:xfrm>
          <a:prstGeom prst="rect">
            <a:avLst/>
          </a:prstGeom>
        </p:spPr>
      </p:pic>
      <p:pic>
        <p:nvPicPr>
          <p:cNvPr id="68" name="그림 67">
            <a:extLst>
              <a:ext uri="{FF2B5EF4-FFF2-40B4-BE49-F238E27FC236}">
                <a16:creationId xmlns:a16="http://schemas.microsoft.com/office/drawing/2014/main" id="{C051DD16-C175-480C-B4F9-9AEE5585500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6" t="53707" r="29411" b="18482"/>
          <a:stretch/>
        </p:blipFill>
        <p:spPr>
          <a:xfrm>
            <a:off x="5612848" y="4496561"/>
            <a:ext cx="1100412" cy="1055936"/>
          </a:xfrm>
          <a:prstGeom prst="rect">
            <a:avLst/>
          </a:prstGeom>
        </p:spPr>
      </p:pic>
      <p:pic>
        <p:nvPicPr>
          <p:cNvPr id="53" name="그림 52">
            <a:extLst>
              <a:ext uri="{FF2B5EF4-FFF2-40B4-BE49-F238E27FC236}">
                <a16:creationId xmlns:a16="http://schemas.microsoft.com/office/drawing/2014/main" id="{CC19DD90-8E2C-4151-9D78-13A3416FEF1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0" t="10541" r="13807" b="61648"/>
          <a:stretch/>
        </p:blipFill>
        <p:spPr>
          <a:xfrm>
            <a:off x="6568697" y="5184114"/>
            <a:ext cx="1100412" cy="1080517"/>
          </a:xfrm>
          <a:prstGeom prst="rect">
            <a:avLst/>
          </a:prstGeom>
        </p:spPr>
      </p:pic>
      <p:pic>
        <p:nvPicPr>
          <p:cNvPr id="65" name="그림 64">
            <a:extLst>
              <a:ext uri="{FF2B5EF4-FFF2-40B4-BE49-F238E27FC236}">
                <a16:creationId xmlns:a16="http://schemas.microsoft.com/office/drawing/2014/main" id="{4F98AC17-F350-42EC-8AF3-1E3B70119C2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8" t="12420" r="79509" b="59769"/>
          <a:stretch/>
        </p:blipFill>
        <p:spPr>
          <a:xfrm>
            <a:off x="6069239" y="3409707"/>
            <a:ext cx="1100412" cy="1055936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1E042147-821E-40D7-BCB5-528286BFAF5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4" t="14459" r="60863" b="57730"/>
          <a:stretch/>
        </p:blipFill>
        <p:spPr>
          <a:xfrm>
            <a:off x="6070131" y="3953134"/>
            <a:ext cx="1100412" cy="1055936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E666A99-6B4D-4F2C-BDD3-67D51DE75CF2}"/>
              </a:ext>
            </a:extLst>
          </p:cNvPr>
          <p:cNvSpPr/>
          <p:nvPr/>
        </p:nvSpPr>
        <p:spPr>
          <a:xfrm>
            <a:off x="643893" y="5009070"/>
            <a:ext cx="2232687" cy="124734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C26C83B-64E0-4EB2-A71A-002C6BB3D789}"/>
              </a:ext>
            </a:extLst>
          </p:cNvPr>
          <p:cNvSpPr txBox="1"/>
          <p:nvPr/>
        </p:nvSpPr>
        <p:spPr>
          <a:xfrm>
            <a:off x="5316457" y="424529"/>
            <a:ext cx="5812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2400" b="1" dirty="0">
                <a:latin typeface="+mn-ea"/>
                <a:ea typeface="+mn-ea"/>
              </a:rPr>
              <a:t>주머니에서 </a:t>
            </a:r>
            <a:r>
              <a:rPr lang="en-US" altLang="ko-KR" sz="2400" b="1" dirty="0">
                <a:latin typeface="+mn-ea"/>
                <a:ea typeface="+mn-ea"/>
              </a:rPr>
              <a:t>‘</a:t>
            </a:r>
            <a:r>
              <a:rPr lang="ko-KR" altLang="en-US" sz="2400" b="1" dirty="0">
                <a:latin typeface="+mn-ea"/>
                <a:ea typeface="+mn-ea"/>
              </a:rPr>
              <a:t>동물 토큰</a:t>
            </a:r>
            <a:r>
              <a:rPr lang="en-US" altLang="ko-KR" sz="2400" b="1" dirty="0">
                <a:latin typeface="+mn-ea"/>
                <a:ea typeface="+mn-ea"/>
              </a:rPr>
              <a:t>’</a:t>
            </a:r>
            <a:r>
              <a:rPr lang="ko-KR" altLang="en-US" sz="2400" b="1" dirty="0">
                <a:latin typeface="+mn-ea"/>
                <a:ea typeface="+mn-ea"/>
              </a:rPr>
              <a:t>을 꺼낼 때</a:t>
            </a:r>
            <a:r>
              <a:rPr lang="en-US" altLang="ko-KR" sz="2400" b="1" dirty="0">
                <a:latin typeface="+mn-ea"/>
                <a:ea typeface="+mn-ea"/>
              </a:rPr>
              <a:t>,</a:t>
            </a:r>
            <a:r>
              <a:rPr lang="ko-KR" altLang="en-US" sz="2400" b="1" dirty="0">
                <a:latin typeface="+mn-ea"/>
                <a:ea typeface="+mn-ea"/>
              </a:rPr>
              <a:t> </a:t>
            </a:r>
            <a:endParaRPr lang="en-US" altLang="ko-KR" sz="2400" b="1" dirty="0">
              <a:latin typeface="+mn-ea"/>
              <a:ea typeface="+mn-ea"/>
            </a:endParaRPr>
          </a:p>
          <a:p>
            <a:pPr algn="l"/>
            <a:r>
              <a:rPr lang="ko-KR" altLang="en-US" sz="2400" b="1" dirty="0">
                <a:latin typeface="+mn-ea"/>
                <a:ea typeface="+mn-ea"/>
              </a:rPr>
              <a:t>상대방 스택 위에 </a:t>
            </a:r>
            <a:r>
              <a:rPr lang="ko-KR" altLang="en-US" sz="2400" b="1" dirty="0">
                <a:solidFill>
                  <a:srgbClr val="FF0000"/>
                </a:solidFill>
                <a:latin typeface="+mn-ea"/>
                <a:ea typeface="+mn-ea"/>
              </a:rPr>
              <a:t>같은 동물</a:t>
            </a:r>
            <a:r>
              <a:rPr lang="ko-KR" altLang="en-US" sz="2400" b="1" dirty="0">
                <a:latin typeface="+mn-ea"/>
                <a:ea typeface="+mn-ea"/>
              </a:rPr>
              <a:t>이 있다면</a:t>
            </a:r>
            <a:r>
              <a:rPr lang="en-US" altLang="ko-KR" sz="2400" b="1" dirty="0">
                <a:latin typeface="+mn-ea"/>
                <a:ea typeface="+mn-ea"/>
              </a:rPr>
              <a:t>?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12C358-F157-47FD-B0CE-89A6F22FEF47}"/>
              </a:ext>
            </a:extLst>
          </p:cNvPr>
          <p:cNvSpPr txBox="1"/>
          <p:nvPr/>
        </p:nvSpPr>
        <p:spPr>
          <a:xfrm>
            <a:off x="946497" y="4463235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스택</a:t>
            </a:r>
            <a:r>
              <a:rPr lang="en-US" altLang="ko-KR" sz="2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더미</a:t>
            </a:r>
            <a:r>
              <a:rPr lang="en-US" altLang="ko-KR" sz="2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dirty="0"/>
          </a:p>
        </p:txBody>
      </p:sp>
      <p:pic>
        <p:nvPicPr>
          <p:cNvPr id="54" name="그림 53">
            <a:extLst>
              <a:ext uri="{FF2B5EF4-FFF2-40B4-BE49-F238E27FC236}">
                <a16:creationId xmlns:a16="http://schemas.microsoft.com/office/drawing/2014/main" id="{32697037-9611-427B-B902-03782015C30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" t="14654" r="79071" b="57535"/>
          <a:stretch/>
        </p:blipFill>
        <p:spPr>
          <a:xfrm>
            <a:off x="1235179" y="5174740"/>
            <a:ext cx="1100412" cy="1080517"/>
          </a:xfrm>
          <a:prstGeom prst="rect">
            <a:avLst/>
          </a:prstGeom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3370A414-0D67-4773-AEB8-F923FEF451B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8" t="13239" r="60799" b="58950"/>
          <a:stretch/>
        </p:blipFill>
        <p:spPr>
          <a:xfrm>
            <a:off x="1165335" y="5121963"/>
            <a:ext cx="1100412" cy="1080517"/>
          </a:xfrm>
          <a:prstGeom prst="rect">
            <a:avLst/>
          </a:prstGeom>
        </p:spPr>
      </p:pic>
      <p:grpSp>
        <p:nvGrpSpPr>
          <p:cNvPr id="43" name="그룹 42">
            <a:extLst>
              <a:ext uri="{FF2B5EF4-FFF2-40B4-BE49-F238E27FC236}">
                <a16:creationId xmlns:a16="http://schemas.microsoft.com/office/drawing/2014/main" id="{268E4A78-F427-4A0F-96EB-98F534C5F901}"/>
              </a:ext>
            </a:extLst>
          </p:cNvPr>
          <p:cNvGrpSpPr/>
          <p:nvPr/>
        </p:nvGrpSpPr>
        <p:grpSpPr>
          <a:xfrm>
            <a:off x="3455846" y="508139"/>
            <a:ext cx="1890602" cy="886161"/>
            <a:chOff x="2373210" y="1356771"/>
            <a:chExt cx="1540635" cy="886161"/>
          </a:xfrm>
        </p:grpSpPr>
        <p:sp>
          <p:nvSpPr>
            <p:cNvPr id="51" name="사각형: 둥근 모서리 50">
              <a:extLst>
                <a:ext uri="{FF2B5EF4-FFF2-40B4-BE49-F238E27FC236}">
                  <a16:creationId xmlns:a16="http://schemas.microsoft.com/office/drawing/2014/main" id="{F3C49362-21EF-4E7E-A863-4A45D9EC90DA}"/>
                </a:ext>
              </a:extLst>
            </p:cNvPr>
            <p:cNvSpPr/>
            <p:nvPr/>
          </p:nvSpPr>
          <p:spPr>
            <a:xfrm>
              <a:off x="2373210" y="1356771"/>
              <a:ext cx="1268341" cy="56611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91E6606-47AD-41C7-A789-E7C41824DD75}"/>
                </a:ext>
              </a:extLst>
            </p:cNvPr>
            <p:cNvSpPr txBox="1"/>
            <p:nvPr/>
          </p:nvSpPr>
          <p:spPr>
            <a:xfrm>
              <a:off x="2373210" y="1411935"/>
              <a:ext cx="15406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/>
              <a:r>
                <a:rPr lang="ko-KR" altLang="en-US" sz="2400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*</a:t>
              </a:r>
              <a:r>
                <a:rPr lang="ko-KR" altLang="en-US" sz="2400" b="1" dirty="0" err="1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알아두기</a:t>
              </a:r>
              <a:endParaRPr lang="ko-KR" altLang="en-US" sz="24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E3537356-7786-4A90-A3DC-B2F3C8B6AFD5}"/>
              </a:ext>
            </a:extLst>
          </p:cNvPr>
          <p:cNvSpPr txBox="1"/>
          <p:nvPr/>
        </p:nvSpPr>
        <p:spPr>
          <a:xfrm>
            <a:off x="5324479" y="1235143"/>
            <a:ext cx="4195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2400" b="1" dirty="0">
                <a:latin typeface="+mn-ea"/>
                <a:ea typeface="+mn-ea"/>
              </a:rPr>
              <a:t>→ 빼앗아 자신 앞에 둡니다</a:t>
            </a:r>
            <a:r>
              <a:rPr lang="en-US" altLang="ko-KR" sz="2400" b="1" dirty="0">
                <a:latin typeface="+mn-ea"/>
                <a:ea typeface="+mn-ea"/>
              </a:rPr>
              <a:t>. </a:t>
            </a:r>
            <a:endParaRPr lang="ko-KR" altLang="en-US" sz="2400" b="1" dirty="0">
              <a:latin typeface="+mn-ea"/>
              <a:ea typeface="+mn-ea"/>
            </a:endParaRPr>
          </a:p>
        </p:txBody>
      </p:sp>
      <p:sp>
        <p:nvSpPr>
          <p:cNvPr id="57" name="말풍선: 타원형 56">
            <a:extLst>
              <a:ext uri="{FF2B5EF4-FFF2-40B4-BE49-F238E27FC236}">
                <a16:creationId xmlns:a16="http://schemas.microsoft.com/office/drawing/2014/main" id="{AF59B9CE-5D98-4FE7-A18A-4334631401D0}"/>
              </a:ext>
            </a:extLst>
          </p:cNvPr>
          <p:cNvSpPr/>
          <p:nvPr/>
        </p:nvSpPr>
        <p:spPr>
          <a:xfrm>
            <a:off x="2704565" y="3083701"/>
            <a:ext cx="2054736" cy="1203812"/>
          </a:xfrm>
          <a:prstGeom prst="wedgeEllipseCallout">
            <a:avLst>
              <a:gd name="adj1" fmla="val 3000"/>
              <a:gd name="adj2" fmla="val 73547"/>
            </a:avLst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err="1">
                <a:solidFill>
                  <a:schemeClr val="tx1"/>
                </a:solidFill>
                <a:latin typeface="+mn-ea"/>
              </a:rPr>
              <a:t>ㅠㅠ여기</a:t>
            </a:r>
            <a:endParaRPr lang="ko-KR" altLang="en-US" sz="24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70" name="그림 69">
            <a:extLst>
              <a:ext uri="{FF2B5EF4-FFF2-40B4-BE49-F238E27FC236}">
                <a16:creationId xmlns:a16="http://schemas.microsoft.com/office/drawing/2014/main" id="{28C4EE29-A954-45FB-90F1-6D387715A1A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6" t="17561" r="31876" b="23168"/>
          <a:stretch/>
        </p:blipFill>
        <p:spPr>
          <a:xfrm rot="16575365">
            <a:off x="4580083" y="3091956"/>
            <a:ext cx="3954754" cy="312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1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0.00273 -0.091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456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L -1.04167E-6 0.00023 C -0.00078 -0.00741 0.00026 -0.01805 -0.00469 -0.02454 C -0.00599 -0.02616 -0.00768 -0.02685 -0.00924 -0.02778 C -0.00976 -0.03009 -0.01016 -0.03241 -0.01068 -0.03449 C -0.01133 -0.03611 -0.01224 -0.03773 -0.01224 -0.03935 C -0.01315 -0.04815 -0.01315 -0.05694 -0.0138 -0.06551 C -0.01419 -0.06991 -0.01497 -0.07407 -0.01523 -0.07847 C -0.01497 -0.10787 -0.01471 -0.1375 -0.0138 -0.16667 C -0.0138 -0.1706 -0.01185 -0.18912 -0.01068 -0.19444 C -0.01055 -0.1963 -0.00937 -0.19768 -0.00924 -0.1993 C -0.00898 -0.20417 -0.00924 -0.20903 -0.00924 -0.21389 L -0.00924 -0.21389 " pathEditMode="relative" rAng="0" ptsTypes="AAAAAAAAAAAAA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-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28657 L -0.00417 -0.28634 C -0.00013 -0.29259 0.00364 -0.29954 0.00846 -0.30486 C 0.01107 -0.30856 0.01419 -0.31111 0.01758 -0.31319 C 0.02005 -0.31505 0.03125 -0.3169 0.03255 -0.3169 C 0.04062 -0.31528 0.0487 -0.31412 0.05677 -0.31111 C 0.06575 -0.30764 0.06667 -0.30046 0.07422 -0.29074 C 0.07708 -0.28681 0.0806 -0.28472 0.08333 -0.28032 C 0.08763 -0.27361 0.09075 -0.26528 0.09505 -0.25787 C 0.09726 -0.2537 0.10039 -0.25023 0.10286 -0.2456 C 0.10625 -0.24005 0.10885 -0.23333 0.11224 -0.22731 C 0.11471 -0.22292 0.11784 -0.21968 0.12031 -0.21481 C 0.1237 -0.2088 0.13945 -0.17801 0.14466 -0.16389 C 0.14622 -0.15903 0.14779 -0.15347 0.14922 -0.14769 C 0.15026 -0.14306 0.15052 -0.13819 0.15143 -0.13356 C 0.15052 -0.12315 0.15091 -0.1125 0.14922 -0.10278 C 0.14779 -0.0963 0.14479 -0.09144 0.14219 -0.08634 C 0.13646 -0.07569 0.13138 -0.06921 0.12383 -0.06389 C 0.1207 -0.06204 0.11745 -0.06134 0.11458 -0.05972 C 0.11289 -0.06042 0.1112 -0.06042 0.10989 -0.06181 C 0.10039 -0.07106 0.09961 -0.07407 0.09258 -0.08634 C 0.08776 -0.10556 0.08437 -0.11134 0.08919 -0.13519 C 0.0901 -0.14051 0.09375 -0.1419 0.09609 -0.1456 C 0.09805 -0.14884 0.09974 -0.15278 0.10182 -0.15579 C 0.10534 -0.16181 0.11185 -0.17222 0.1168 -0.17616 C 0.11836 -0.17778 0.12734 -0.18009 0.12838 -0.18032 C 0.13294 -0.17917 0.13776 -0.17917 0.14219 -0.17616 C 0.14479 -0.17477 0.14648 -0.17037 0.14922 -0.16806 C 0.16693 -0.15231 0.13463 -0.18819 0.16068 -0.15995 C 0.16536 -0.15486 0.16979 -0.14884 0.17448 -0.14352 C 0.17643 -0.14144 0.17825 -0.13912 0.18034 -0.13727 C 0.18476 -0.1338 0.1901 -0.1294 0.19427 -0.12315 L 0.21732 -0.08218 C 0.21953 -0.07824 0.22148 -0.07384 0.22409 -0.07014 C 0.22904 -0.0625 0.23385 -0.05463 0.23906 -0.04769 C 0.24167 -0.04421 0.24466 -0.0412 0.24713 -0.03727 C 0.25351 -0.02824 0.25872 -0.0169 0.26562 -0.0088 C 0.26797 -0.00602 0.27044 -0.0037 0.27266 -0.00069 C 0.27773 0.00764 0.28255 0.01713 0.28763 0.02593 C 0.28958 0.02917 0.29114 0.03287 0.29349 0.03611 C 0.31107 0.06204 0.28867 0.02963 0.30833 0.05648 C 0.31068 0.05972 0.31276 0.06343 0.31523 0.0669 C 0.31901 0.07153 0.32917 0.08102 0.33268 0.08727 C 0.33672 0.09468 0.33984 0.10394 0.34414 0.11181 C 0.3694 0.15625 0.3431 0.11227 0.36146 0.13819 C 0.36315 0.14051 0.36432 0.14398 0.36614 0.14653 C 0.37266 0.15625 0.36641 0.14259 0.37422 0.15856 C 0.37513 0.16042 0.37578 0.1625 0.37643 0.16481 C 0.37682 0.16667 0.37682 0.16944 0.37747 0.17106 C 0.37838 0.17222 0.37995 0.17199 0.38099 0.17315 C 0.38229 0.17407 0.3832 0.17593 0.3845 0.17708 C 0.38568 0.17801 0.38815 0.17917 0.38815 0.17963 L 0.38815 0.17917 " pathEditMode="relative" rAng="0" ptsTypes="AAAAAAAAAAAAAAAAAAAAAAAAAAAAAAAAAAAAAAAAAAAAAAAAAAAAA">
                                      <p:cBhvr>
                                        <p:cTn id="5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9" y="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0.71381 0.005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9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" grpId="0" animBg="1"/>
      <p:bldP spid="49" grpId="0"/>
      <p:bldP spid="4" grpId="0"/>
      <p:bldP spid="55" grpId="0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그룹 27">
            <a:extLst>
              <a:ext uri="{FF2B5EF4-FFF2-40B4-BE49-F238E27FC236}">
                <a16:creationId xmlns:a16="http://schemas.microsoft.com/office/drawing/2014/main" id="{4C882887-1555-45DF-A5B0-59478F969D69}"/>
              </a:ext>
            </a:extLst>
          </p:cNvPr>
          <p:cNvGrpSpPr/>
          <p:nvPr/>
        </p:nvGrpSpPr>
        <p:grpSpPr>
          <a:xfrm>
            <a:off x="10247387" y="3341425"/>
            <a:ext cx="1348921" cy="1827610"/>
            <a:chOff x="10609817" y="1810737"/>
            <a:chExt cx="1348921" cy="1827610"/>
          </a:xfrm>
        </p:grpSpPr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8BFD5FDE-AC22-4ABA-84CD-0BC5C1747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9817" y="1810737"/>
              <a:ext cx="1348921" cy="1348921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A802694-7F98-40B1-AD4D-797C7FABBA1C}"/>
                </a:ext>
              </a:extLst>
            </p:cNvPr>
            <p:cNvSpPr txBox="1"/>
            <p:nvPr/>
          </p:nvSpPr>
          <p:spPr>
            <a:xfrm>
              <a:off x="10739464" y="3238237"/>
              <a:ext cx="11677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latin typeface="+mn-ea"/>
                  <a:ea typeface="+mn-ea"/>
                </a:rPr>
                <a:t>Player 3</a:t>
              </a:r>
              <a:endParaRPr lang="ko-KR" altLang="en-US" sz="2000" b="1" dirty="0">
                <a:latin typeface="+mn-ea"/>
                <a:ea typeface="+mn-ea"/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489B7413-9177-489F-8187-983126097F3B}"/>
              </a:ext>
            </a:extLst>
          </p:cNvPr>
          <p:cNvGrpSpPr/>
          <p:nvPr/>
        </p:nvGrpSpPr>
        <p:grpSpPr>
          <a:xfrm>
            <a:off x="9402749" y="4678081"/>
            <a:ext cx="2377229" cy="1769735"/>
            <a:chOff x="9402749" y="4678081"/>
            <a:chExt cx="2377229" cy="1769735"/>
          </a:xfrm>
        </p:grpSpPr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F46C6349-BED2-4A8E-B05C-850E89C9E97E}"/>
                </a:ext>
              </a:extLst>
            </p:cNvPr>
            <p:cNvSpPr/>
            <p:nvPr/>
          </p:nvSpPr>
          <p:spPr>
            <a:xfrm>
              <a:off x="9547291" y="5200475"/>
              <a:ext cx="2232687" cy="1247341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2E4B353-0B76-4933-9BBB-1DDCD813D4D9}"/>
                </a:ext>
              </a:extLst>
            </p:cNvPr>
            <p:cNvSpPr txBox="1"/>
            <p:nvPr/>
          </p:nvSpPr>
          <p:spPr>
            <a:xfrm>
              <a:off x="9402749" y="4678081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스택</a:t>
              </a:r>
              <a:endParaRPr lang="ko-KR" altLang="en-US" dirty="0"/>
            </a:p>
          </p:txBody>
        </p:sp>
      </p:grpSp>
      <p:pic>
        <p:nvPicPr>
          <p:cNvPr id="66" name="그림 65">
            <a:extLst>
              <a:ext uri="{FF2B5EF4-FFF2-40B4-BE49-F238E27FC236}">
                <a16:creationId xmlns:a16="http://schemas.microsoft.com/office/drawing/2014/main" id="{0118F36B-5973-40AA-B1E2-B83EAD2A25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40"/>
          <a:stretch/>
        </p:blipFill>
        <p:spPr>
          <a:xfrm>
            <a:off x="5694855" y="2227138"/>
            <a:ext cx="2607352" cy="1871015"/>
          </a:xfrm>
          <a:prstGeom prst="rect">
            <a:avLst/>
          </a:prstGeom>
        </p:spPr>
      </p:pic>
      <p:grpSp>
        <p:nvGrpSpPr>
          <p:cNvPr id="38" name="그룹 37">
            <a:extLst>
              <a:ext uri="{FF2B5EF4-FFF2-40B4-BE49-F238E27FC236}">
                <a16:creationId xmlns:a16="http://schemas.microsoft.com/office/drawing/2014/main" id="{B8EACF31-2D8F-44AD-8900-CD8F214A425C}"/>
              </a:ext>
            </a:extLst>
          </p:cNvPr>
          <p:cNvGrpSpPr/>
          <p:nvPr/>
        </p:nvGrpSpPr>
        <p:grpSpPr>
          <a:xfrm>
            <a:off x="3985064" y="4624655"/>
            <a:ext cx="1348921" cy="1857165"/>
            <a:chOff x="708802" y="4092115"/>
            <a:chExt cx="1348921" cy="1857165"/>
          </a:xfrm>
        </p:grpSpPr>
        <p:pic>
          <p:nvPicPr>
            <p:cNvPr id="41" name="그림 40">
              <a:extLst>
                <a:ext uri="{FF2B5EF4-FFF2-40B4-BE49-F238E27FC236}">
                  <a16:creationId xmlns:a16="http://schemas.microsoft.com/office/drawing/2014/main" id="{89E45E5B-5264-4783-943D-6E89FCAC7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02" y="4092115"/>
              <a:ext cx="1348921" cy="1348921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6F5E377-B596-437C-996F-8194F5ADB41E}"/>
                </a:ext>
              </a:extLst>
            </p:cNvPr>
            <p:cNvSpPr txBox="1"/>
            <p:nvPr/>
          </p:nvSpPr>
          <p:spPr>
            <a:xfrm>
              <a:off x="827210" y="5549170"/>
              <a:ext cx="11677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latin typeface="+mn-ea"/>
                  <a:ea typeface="+mn-ea"/>
                </a:rPr>
                <a:t>Player 2</a:t>
              </a:r>
              <a:endParaRPr lang="ko-KR" altLang="en-US" sz="2000" b="1" dirty="0">
                <a:latin typeface="+mn-ea"/>
                <a:ea typeface="+mn-ea"/>
              </a:endParaRPr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03229901-916D-46E4-8F6B-7E227D3502ED}"/>
              </a:ext>
            </a:extLst>
          </p:cNvPr>
          <p:cNvGrpSpPr/>
          <p:nvPr/>
        </p:nvGrpSpPr>
        <p:grpSpPr>
          <a:xfrm>
            <a:off x="279361" y="3015191"/>
            <a:ext cx="1304925" cy="2001387"/>
            <a:chOff x="2147863" y="1967419"/>
            <a:chExt cx="1304925" cy="2001387"/>
          </a:xfrm>
        </p:grpSpPr>
        <p:pic>
          <p:nvPicPr>
            <p:cNvPr id="36" name="그림 35">
              <a:extLst>
                <a:ext uri="{FF2B5EF4-FFF2-40B4-BE49-F238E27FC236}">
                  <a16:creationId xmlns:a16="http://schemas.microsoft.com/office/drawing/2014/main" id="{D6C26E5E-87B0-48BF-BE46-5C22309BBC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782"/>
            <a:stretch/>
          </p:blipFill>
          <p:spPr>
            <a:xfrm>
              <a:off x="2147863" y="1967419"/>
              <a:ext cx="1304925" cy="1412716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DC8E9DD-D190-4A53-971B-ACDE748AFA88}"/>
                </a:ext>
              </a:extLst>
            </p:cNvPr>
            <p:cNvSpPr txBox="1"/>
            <p:nvPr/>
          </p:nvSpPr>
          <p:spPr>
            <a:xfrm>
              <a:off x="2247435" y="3568696"/>
              <a:ext cx="11677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latin typeface="+mn-ea"/>
                  <a:ea typeface="+mn-ea"/>
                </a:rPr>
                <a:t>Player 1</a:t>
              </a:r>
              <a:endParaRPr lang="ko-KR" altLang="en-US" sz="2000" b="1" dirty="0">
                <a:latin typeface="+mn-ea"/>
                <a:ea typeface="+mn-ea"/>
              </a:endParaRPr>
            </a:p>
          </p:txBody>
        </p:sp>
      </p:grpSp>
      <p:sp>
        <p:nvSpPr>
          <p:cNvPr id="40" name="말풍선: 타원형 39">
            <a:extLst>
              <a:ext uri="{FF2B5EF4-FFF2-40B4-BE49-F238E27FC236}">
                <a16:creationId xmlns:a16="http://schemas.microsoft.com/office/drawing/2014/main" id="{D49FF69C-A0D1-47BB-8269-32C1CEFD57B4}"/>
              </a:ext>
            </a:extLst>
          </p:cNvPr>
          <p:cNvSpPr/>
          <p:nvPr/>
        </p:nvSpPr>
        <p:spPr>
          <a:xfrm>
            <a:off x="9832332" y="1775941"/>
            <a:ext cx="2054736" cy="1203812"/>
          </a:xfrm>
          <a:prstGeom prst="wedgeEllipseCallout">
            <a:avLst>
              <a:gd name="adj1" fmla="val 3000"/>
              <a:gd name="adj2" fmla="val 73547"/>
            </a:avLst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err="1">
                <a:solidFill>
                  <a:schemeClr val="tx1"/>
                </a:solidFill>
                <a:latin typeface="+mn-ea"/>
              </a:rPr>
              <a:t>ㅠㅠ</a:t>
            </a:r>
            <a:endParaRPr lang="en-US" altLang="ko-KR" sz="2400" b="1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2400" b="1" dirty="0" err="1">
                <a:solidFill>
                  <a:schemeClr val="tx1"/>
                </a:solidFill>
                <a:latin typeface="+mn-ea"/>
              </a:rPr>
              <a:t>알았어</a:t>
            </a:r>
            <a:endParaRPr lang="ko-KR" altLang="en-US" sz="2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11723" y="358520"/>
            <a:ext cx="352839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40000"/>
              </a:lnSpc>
            </a:pPr>
            <a:r>
              <a:rPr lang="ko-KR" altLang="en-US" sz="3200" dirty="0">
                <a:latin typeface="HY헤드라인M" pitchFamily="18" charset="-127"/>
                <a:ea typeface="HY헤드라인M" pitchFamily="18" charset="-127"/>
              </a:rPr>
              <a:t>게임 진행</a:t>
            </a:r>
            <a:endParaRPr lang="ko-KR" altLang="en-US" sz="60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EDBDCDDA-B276-4CE5-B9BA-6C059138CF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23" y="424547"/>
            <a:ext cx="715725" cy="715725"/>
          </a:xfrm>
          <a:prstGeom prst="rect">
            <a:avLst/>
          </a:prstGeom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F7EED733-C299-4164-A63C-3470051D9AC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8" t="10884" r="37059" b="61305"/>
          <a:stretch/>
        </p:blipFill>
        <p:spPr>
          <a:xfrm>
            <a:off x="6983595" y="3941468"/>
            <a:ext cx="1100412" cy="1055936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9D8706C4-6D26-4958-B323-AB1610C37CA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8" t="55039" r="52879" b="17150"/>
          <a:stretch/>
        </p:blipFill>
        <p:spPr>
          <a:xfrm>
            <a:off x="6277792" y="3771925"/>
            <a:ext cx="1100412" cy="1055936"/>
          </a:xfrm>
          <a:prstGeom prst="rect">
            <a:avLst/>
          </a:prstGeom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id="{E4499B99-EC6D-4FAC-9B20-664B4A3FD1F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8" t="51586" r="9689" b="20603"/>
          <a:stretch/>
        </p:blipFill>
        <p:spPr>
          <a:xfrm>
            <a:off x="5794435" y="5261400"/>
            <a:ext cx="1100412" cy="1055936"/>
          </a:xfrm>
          <a:prstGeom prst="rect">
            <a:avLst/>
          </a:prstGeom>
        </p:spPr>
      </p:pic>
      <p:pic>
        <p:nvPicPr>
          <p:cNvPr id="68" name="그림 67">
            <a:extLst>
              <a:ext uri="{FF2B5EF4-FFF2-40B4-BE49-F238E27FC236}">
                <a16:creationId xmlns:a16="http://schemas.microsoft.com/office/drawing/2014/main" id="{C051DD16-C175-480C-B4F9-9AEE5585500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6" t="53707" r="29411" b="18482"/>
          <a:stretch/>
        </p:blipFill>
        <p:spPr>
          <a:xfrm>
            <a:off x="6529012" y="3442760"/>
            <a:ext cx="1100412" cy="1055936"/>
          </a:xfrm>
          <a:prstGeom prst="rect">
            <a:avLst/>
          </a:prstGeom>
        </p:spPr>
      </p:pic>
      <p:pic>
        <p:nvPicPr>
          <p:cNvPr id="53" name="그림 52">
            <a:extLst>
              <a:ext uri="{FF2B5EF4-FFF2-40B4-BE49-F238E27FC236}">
                <a16:creationId xmlns:a16="http://schemas.microsoft.com/office/drawing/2014/main" id="{CC19DD90-8E2C-4151-9D78-13A3416FEF1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0" t="10541" r="13807" b="61648"/>
          <a:stretch/>
        </p:blipFill>
        <p:spPr>
          <a:xfrm>
            <a:off x="7031648" y="5206388"/>
            <a:ext cx="1100412" cy="1080517"/>
          </a:xfrm>
          <a:prstGeom prst="rect">
            <a:avLst/>
          </a:prstGeom>
        </p:spPr>
      </p:pic>
      <p:pic>
        <p:nvPicPr>
          <p:cNvPr id="65" name="그림 64">
            <a:extLst>
              <a:ext uri="{FF2B5EF4-FFF2-40B4-BE49-F238E27FC236}">
                <a16:creationId xmlns:a16="http://schemas.microsoft.com/office/drawing/2014/main" id="{4F98AC17-F350-42EC-8AF3-1E3B70119C2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8" t="12420" r="79509" b="59769"/>
          <a:stretch/>
        </p:blipFill>
        <p:spPr>
          <a:xfrm>
            <a:off x="6112944" y="4588766"/>
            <a:ext cx="1100412" cy="1055936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1E042147-821E-40D7-BCB5-528286BFAF5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4" t="14459" r="60863" b="57730"/>
          <a:stretch/>
        </p:blipFill>
        <p:spPr>
          <a:xfrm>
            <a:off x="6622264" y="4827861"/>
            <a:ext cx="1100412" cy="1055936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1C26C83B-64E0-4EB2-A71A-002C6BB3D789}"/>
              </a:ext>
            </a:extLst>
          </p:cNvPr>
          <p:cNvSpPr txBox="1"/>
          <p:nvPr/>
        </p:nvSpPr>
        <p:spPr>
          <a:xfrm>
            <a:off x="7162071" y="283350"/>
            <a:ext cx="2507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2400" b="1" dirty="0">
                <a:latin typeface="+mn-ea"/>
                <a:ea typeface="+mn-ea"/>
              </a:rPr>
              <a:t>1. </a:t>
            </a:r>
            <a:r>
              <a:rPr lang="ko-KR" altLang="en-US" sz="2400" b="1" dirty="0">
                <a:latin typeface="+mn-ea"/>
                <a:ea typeface="+mn-ea"/>
              </a:rPr>
              <a:t>뻔뻔한 원숭이</a:t>
            </a:r>
            <a:endParaRPr lang="en-US" altLang="ko-KR" sz="2400" b="1" dirty="0">
              <a:latin typeface="+mn-ea"/>
              <a:ea typeface="+mn-ea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B622E36A-0511-4060-9400-86D0FE31C656}"/>
              </a:ext>
            </a:extLst>
          </p:cNvPr>
          <p:cNvGrpSpPr/>
          <p:nvPr/>
        </p:nvGrpSpPr>
        <p:grpSpPr>
          <a:xfrm>
            <a:off x="2195692" y="4747139"/>
            <a:ext cx="1807731" cy="1685384"/>
            <a:chOff x="1321492" y="4701703"/>
            <a:chExt cx="1807731" cy="1685384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2E666A99-6B4D-4F2C-BDD3-67D51DE75CF2}"/>
                </a:ext>
              </a:extLst>
            </p:cNvPr>
            <p:cNvSpPr/>
            <p:nvPr/>
          </p:nvSpPr>
          <p:spPr>
            <a:xfrm>
              <a:off x="1321492" y="5139746"/>
              <a:ext cx="1695516" cy="1247341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812C358-F157-47FD-B0CE-89A6F22FEF47}"/>
                </a:ext>
              </a:extLst>
            </p:cNvPr>
            <p:cNvSpPr txBox="1"/>
            <p:nvPr/>
          </p:nvSpPr>
          <p:spPr>
            <a:xfrm>
              <a:off x="2329004" y="4701703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스택</a:t>
              </a:r>
              <a:endParaRPr lang="ko-KR" altLang="en-US" dirty="0"/>
            </a:p>
          </p:txBody>
        </p:sp>
      </p:grpSp>
      <p:pic>
        <p:nvPicPr>
          <p:cNvPr id="54" name="그림 53">
            <a:extLst>
              <a:ext uri="{FF2B5EF4-FFF2-40B4-BE49-F238E27FC236}">
                <a16:creationId xmlns:a16="http://schemas.microsoft.com/office/drawing/2014/main" id="{32697037-9611-427B-B902-03782015C30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" t="14654" r="79071" b="57535"/>
          <a:stretch/>
        </p:blipFill>
        <p:spPr>
          <a:xfrm>
            <a:off x="2505807" y="5280405"/>
            <a:ext cx="1100412" cy="1080517"/>
          </a:xfrm>
          <a:prstGeom prst="rect">
            <a:avLst/>
          </a:prstGeom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3370A414-0D67-4773-AEB8-F923FEF451B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8" t="13239" r="60799" b="58950"/>
          <a:stretch/>
        </p:blipFill>
        <p:spPr>
          <a:xfrm>
            <a:off x="6269362" y="5146749"/>
            <a:ext cx="1100412" cy="1080517"/>
          </a:xfrm>
          <a:prstGeom prst="rect">
            <a:avLst/>
          </a:prstGeom>
        </p:spPr>
      </p:pic>
      <p:grpSp>
        <p:nvGrpSpPr>
          <p:cNvPr id="43" name="그룹 42">
            <a:extLst>
              <a:ext uri="{FF2B5EF4-FFF2-40B4-BE49-F238E27FC236}">
                <a16:creationId xmlns:a16="http://schemas.microsoft.com/office/drawing/2014/main" id="{268E4A78-F427-4A0F-96EB-98F534C5F901}"/>
              </a:ext>
            </a:extLst>
          </p:cNvPr>
          <p:cNvGrpSpPr/>
          <p:nvPr/>
        </p:nvGrpSpPr>
        <p:grpSpPr>
          <a:xfrm>
            <a:off x="5185549" y="241175"/>
            <a:ext cx="2405350" cy="513888"/>
            <a:chOff x="2373211" y="1356771"/>
            <a:chExt cx="1570909" cy="566112"/>
          </a:xfrm>
        </p:grpSpPr>
        <p:sp>
          <p:nvSpPr>
            <p:cNvPr id="51" name="사각형: 둥근 모서리 50">
              <a:extLst>
                <a:ext uri="{FF2B5EF4-FFF2-40B4-BE49-F238E27FC236}">
                  <a16:creationId xmlns:a16="http://schemas.microsoft.com/office/drawing/2014/main" id="{F3C49362-21EF-4E7E-A863-4A45D9EC90DA}"/>
                </a:ext>
              </a:extLst>
            </p:cNvPr>
            <p:cNvSpPr/>
            <p:nvPr/>
          </p:nvSpPr>
          <p:spPr>
            <a:xfrm>
              <a:off x="2373211" y="1356771"/>
              <a:ext cx="1268341" cy="566112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91E6606-47AD-41C7-A789-E7C41824DD75}"/>
                </a:ext>
              </a:extLst>
            </p:cNvPr>
            <p:cNvSpPr txBox="1"/>
            <p:nvPr/>
          </p:nvSpPr>
          <p:spPr>
            <a:xfrm>
              <a:off x="2403485" y="1370518"/>
              <a:ext cx="15406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/>
              <a:r>
                <a:rPr lang="en-US" altLang="ko-KR" sz="24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&lt;</a:t>
              </a:r>
              <a:r>
                <a:rPr lang="ko-KR" altLang="en-US" sz="24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특별규칙</a:t>
              </a:r>
              <a:r>
                <a:rPr lang="en-US" altLang="ko-KR" sz="24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&gt;</a:t>
              </a:r>
              <a:endPara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E3537356-7786-4A90-A3DC-B2F3C8B6AFD5}"/>
              </a:ext>
            </a:extLst>
          </p:cNvPr>
          <p:cNvSpPr txBox="1"/>
          <p:nvPr/>
        </p:nvSpPr>
        <p:spPr>
          <a:xfrm>
            <a:off x="3009166" y="791133"/>
            <a:ext cx="85427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+mn-ea"/>
                <a:ea typeface="+mn-ea"/>
              </a:rPr>
              <a:t>주머니에서 뽑은 원숭이 </a:t>
            </a:r>
            <a:r>
              <a:rPr lang="en-US" altLang="ko-KR" sz="2400" b="1" dirty="0">
                <a:latin typeface="+mn-ea"/>
                <a:ea typeface="+mn-ea"/>
              </a:rPr>
              <a:t>1</a:t>
            </a:r>
            <a:r>
              <a:rPr lang="ko-KR" altLang="en-US" sz="2400" b="1" dirty="0">
                <a:latin typeface="+mn-ea"/>
                <a:ea typeface="+mn-ea"/>
              </a:rPr>
              <a:t>개를 다른 플레이어 </a:t>
            </a:r>
            <a:endParaRPr lang="en-US" altLang="ko-KR" sz="2400" b="1" dirty="0">
              <a:latin typeface="+mn-ea"/>
              <a:ea typeface="+mn-ea"/>
            </a:endParaRPr>
          </a:p>
          <a:p>
            <a:r>
              <a:rPr lang="ko-KR" altLang="en-US" sz="2400" b="1" dirty="0">
                <a:latin typeface="+mn-ea"/>
                <a:ea typeface="+mn-ea"/>
              </a:rPr>
              <a:t>한 명의 스택 가장 위에 있는 동물 토큰 한 개와 교환합니다</a:t>
            </a:r>
            <a:r>
              <a:rPr lang="en-US" altLang="ko-KR" sz="2400" b="1" dirty="0">
                <a:latin typeface="+mn-ea"/>
                <a:ea typeface="+mn-ea"/>
              </a:rPr>
              <a:t>. </a:t>
            </a:r>
            <a:endParaRPr lang="ko-KR" altLang="en-US" sz="2400" b="1" dirty="0">
              <a:latin typeface="+mn-ea"/>
              <a:ea typeface="+mn-ea"/>
            </a:endParaRPr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CA6D409D-0563-4AC3-9F8B-145EC511E4D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" t="52870" r="78863" b="19319"/>
          <a:stretch/>
        </p:blipFill>
        <p:spPr>
          <a:xfrm>
            <a:off x="2398076" y="5280405"/>
            <a:ext cx="1100412" cy="1055936"/>
          </a:xfrm>
          <a:prstGeom prst="rect">
            <a:avLst/>
          </a:prstGeom>
        </p:spPr>
      </p:pic>
      <p:grpSp>
        <p:nvGrpSpPr>
          <p:cNvPr id="60" name="그룹 59">
            <a:extLst>
              <a:ext uri="{FF2B5EF4-FFF2-40B4-BE49-F238E27FC236}">
                <a16:creationId xmlns:a16="http://schemas.microsoft.com/office/drawing/2014/main" id="{4F541389-05C5-496D-B9B7-A0B689BC99B4}"/>
              </a:ext>
            </a:extLst>
          </p:cNvPr>
          <p:cNvGrpSpPr/>
          <p:nvPr/>
        </p:nvGrpSpPr>
        <p:grpSpPr>
          <a:xfrm>
            <a:off x="1500918" y="2813400"/>
            <a:ext cx="2292517" cy="1775366"/>
            <a:chOff x="1243379" y="4611721"/>
            <a:chExt cx="1773629" cy="1775366"/>
          </a:xfrm>
        </p:grpSpPr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9EE90F0A-0409-46DC-8380-D37EE5798FFA}"/>
                </a:ext>
              </a:extLst>
            </p:cNvPr>
            <p:cNvSpPr/>
            <p:nvPr/>
          </p:nvSpPr>
          <p:spPr>
            <a:xfrm>
              <a:off x="1321492" y="5139746"/>
              <a:ext cx="1695516" cy="1247341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D9B3DAB-570C-47ED-8CB7-3163AE929BCD}"/>
                </a:ext>
              </a:extLst>
            </p:cNvPr>
            <p:cNvSpPr txBox="1"/>
            <p:nvPr/>
          </p:nvSpPr>
          <p:spPr>
            <a:xfrm>
              <a:off x="1243379" y="4611721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스택</a:t>
              </a:r>
              <a:endParaRPr lang="ko-KR" altLang="en-US" dirty="0"/>
            </a:p>
          </p:txBody>
        </p:sp>
      </p:grpSp>
      <p:pic>
        <p:nvPicPr>
          <p:cNvPr id="63" name="그림 62">
            <a:extLst>
              <a:ext uri="{FF2B5EF4-FFF2-40B4-BE49-F238E27FC236}">
                <a16:creationId xmlns:a16="http://schemas.microsoft.com/office/drawing/2014/main" id="{D47136EA-B235-440F-93D7-944F7DBDE6B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8" t="12420" r="79509" b="59769"/>
          <a:stretch/>
        </p:blipFill>
        <p:spPr>
          <a:xfrm>
            <a:off x="1599679" y="3371971"/>
            <a:ext cx="1100412" cy="1055936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id="{7CF68B38-49A1-4AE7-9A7D-615574F3C5E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8" t="10884" r="37059" b="61305"/>
          <a:stretch/>
        </p:blipFill>
        <p:spPr>
          <a:xfrm>
            <a:off x="1683220" y="3413500"/>
            <a:ext cx="1100412" cy="1055936"/>
          </a:xfrm>
          <a:prstGeom prst="rect">
            <a:avLst/>
          </a:prstGeom>
        </p:spPr>
      </p:pic>
      <p:sp>
        <p:nvSpPr>
          <p:cNvPr id="67" name="말풍선: 타원형 66">
            <a:extLst>
              <a:ext uri="{FF2B5EF4-FFF2-40B4-BE49-F238E27FC236}">
                <a16:creationId xmlns:a16="http://schemas.microsoft.com/office/drawing/2014/main" id="{B43C6000-A528-4FDF-B607-76F4A956E5FB}"/>
              </a:ext>
            </a:extLst>
          </p:cNvPr>
          <p:cNvSpPr/>
          <p:nvPr/>
        </p:nvSpPr>
        <p:spPr>
          <a:xfrm>
            <a:off x="290068" y="1827293"/>
            <a:ext cx="3771872" cy="897228"/>
          </a:xfrm>
          <a:prstGeom prst="wedgeEllipseCallout">
            <a:avLst>
              <a:gd name="adj1" fmla="val -30437"/>
              <a:gd name="adj2" fmla="val 74636"/>
            </a:avLst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tx1"/>
                </a:solidFill>
                <a:latin typeface="+mn-ea"/>
              </a:rPr>
              <a:t>원숭이다</a:t>
            </a:r>
            <a:r>
              <a:rPr lang="en-US" altLang="ko-KR" sz="2400" b="1" dirty="0">
                <a:solidFill>
                  <a:schemeClr val="tx1"/>
                </a:solidFill>
                <a:latin typeface="+mn-ea"/>
              </a:rPr>
              <a:t>!</a:t>
            </a:r>
          </a:p>
          <a:p>
            <a:pPr algn="ctr"/>
            <a:r>
              <a:rPr lang="en-US" altLang="ko-KR" sz="2400" b="1" dirty="0">
                <a:solidFill>
                  <a:schemeClr val="tx1"/>
                </a:solidFill>
                <a:latin typeface="+mn-ea"/>
              </a:rPr>
              <a:t>3</a:t>
            </a:r>
            <a:r>
              <a:rPr lang="ko-KR" altLang="en-US" sz="2400" b="1" dirty="0">
                <a:solidFill>
                  <a:schemeClr val="tx1"/>
                </a:solidFill>
                <a:latin typeface="+mn-ea"/>
              </a:rPr>
              <a:t>번</a:t>
            </a:r>
            <a:r>
              <a:rPr lang="en-US" altLang="ko-KR" sz="2400" b="1" dirty="0">
                <a:solidFill>
                  <a:schemeClr val="tx1"/>
                </a:solidFill>
                <a:latin typeface="+mn-ea"/>
              </a:rPr>
              <a:t>! </a:t>
            </a:r>
            <a:r>
              <a:rPr lang="ko-KR" altLang="en-US" sz="2400" b="1" dirty="0">
                <a:solidFill>
                  <a:schemeClr val="tx1"/>
                </a:solidFill>
                <a:latin typeface="+mn-ea"/>
              </a:rPr>
              <a:t>나랑 바꿔</a:t>
            </a:r>
            <a:r>
              <a:rPr lang="en-US" altLang="ko-KR" sz="2400" b="1" dirty="0">
                <a:solidFill>
                  <a:schemeClr val="tx1"/>
                </a:solidFill>
                <a:latin typeface="+mn-ea"/>
              </a:rPr>
              <a:t>~</a:t>
            </a:r>
          </a:p>
        </p:txBody>
      </p:sp>
      <p:pic>
        <p:nvPicPr>
          <p:cNvPr id="70" name="그림 69">
            <a:extLst>
              <a:ext uri="{FF2B5EF4-FFF2-40B4-BE49-F238E27FC236}">
                <a16:creationId xmlns:a16="http://schemas.microsoft.com/office/drawing/2014/main" id="{28C4EE29-A954-45FB-90F1-6D387715A1A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6" t="17561" r="31876" b="23168"/>
          <a:stretch/>
        </p:blipFill>
        <p:spPr>
          <a:xfrm rot="16575365">
            <a:off x="5043034" y="3114230"/>
            <a:ext cx="3954754" cy="3127703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D0227433-92CF-4AFB-A255-5364C7DE990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4" t="14459" r="60863" b="57730"/>
          <a:stretch/>
        </p:blipFill>
        <p:spPr>
          <a:xfrm>
            <a:off x="9697181" y="5310610"/>
            <a:ext cx="1100412" cy="105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7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0.00273 -0.091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456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0.0294 L 0.00117 -0.02917 C 0.00078 -0.03565 0.00052 -0.0419 0.00013 -0.04792 C -0.00013 -0.05047 -0.00091 -0.05301 -0.00091 -0.05533 C -0.00091 -0.07408 -0.00078 -0.0926 0.00013 -0.11088 C 0.00026 -0.11482 0.00221 -0.122 0.00221 -0.12176 C 0.00104 -0.16227 0.00117 -0.14676 0.00117 -0.16829 L 0.00117 -0.17014 " pathEditMode="relative" rAng="0" ptsTypes="AAAAAAAA">
                                      <p:cBhvr>
                                        <p:cTn id="3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20301 L -0.0056 -0.1919 C -0.00261 -0.18635 0.00026 -0.18033 0.00364 -0.17524 C 0.00794 -0.16922 0.01862 -0.1625 0.02239 -0.15857 C 0.02786 -0.15348 0.03294 -0.14792 0.03802 -0.1419 C 0.07734 -0.0963 0.03789 -0.14237 0.0526 -0.12153 C 0.05638 -0.11644 0.06042 -0.11204 0.06406 -0.10672 C 0.0668 -0.10301 0.08346 -0.07616 0.08906 -0.06968 C 0.0931 -0.06551 0.09753 -0.0625 0.10156 -0.05857 C 0.10651 -0.05394 0.11133 -0.04862 0.11614 -0.04375 C 0.11888 -0.04121 0.12187 -0.03913 0.12448 -0.03635 C 0.14857 -0.0132 0.14388 -0.0125 0.18073 0.00995 C 0.19818 0.02037 0.21601 0.02847 0.23281 0.04143 C 0.26914 0.06898 0.22943 0.03819 0.25781 0.0618 C 0.25963 0.06319 0.26146 0.06388 0.26302 0.0655 C 0.26771 0.0699 0.27187 0.07592 0.27656 0.08032 C 0.30521 0.10671 0.27122 0.06851 0.30469 0.10439 C 0.31172 0.1118 0.32018 0.12013 0.32552 0.13217 C 0.33242 0.14699 0.32799 0.13796 0.33073 0.14884 C 0.33203 0.1537 0.33489 0.16365 0.33489 0.16365 C 0.33529 0.16851 0.33542 0.17337 0.33594 0.17847 C 0.33646 0.18217 0.33776 0.18564 0.33802 0.18958 C 0.3388 0.19675 0.33867 0.20439 0.33906 0.2118 C 0.33932 0.21481 0.3401 0.21782 0.3401 0.22106 C 0.34049 0.23888 0.3401 0.25671 0.3401 0.27453 L 0.3401 0.27453 " pathEditMode="relative" ptsTypes="AAAAAAAAAAAAAAAAAAAAAAAAAA">
                                      <p:cBhvr>
                                        <p:cTn id="5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00023 L -4.79167E-6 0.00023 C -0.00195 -0.00463 -0.00403 -0.0088 -0.00585 -0.0132 C -0.00677 -0.01482 -0.0069 -0.01713 -0.00781 -0.01852 C -0.01028 -0.02315 -0.0151 -0.02709 -0.01744 -0.03148 C -0.01835 -0.0331 -0.01875 -0.03542 -0.0194 -0.03704 C -0.02812 -0.05579 -0.02213 -0.04236 -0.02903 -0.05371 C -0.03059 -0.05602 -0.03151 -0.0588 -0.03294 -0.06088 C -0.03411 -0.06273 -0.03567 -0.06366 -0.03684 -0.06482 C -0.03854 -0.06667 -0.0401 -0.06875 -0.04166 -0.07037 C -0.04296 -0.07176 -0.0444 -0.07222 -0.04557 -0.07385 C -0.04713 -0.07616 -0.04804 -0.07917 -0.04934 -0.08125 C -0.05078 -0.08334 -0.05208 -0.08519 -0.05325 -0.08681 C -0.05442 -0.08866 -0.0552 -0.09074 -0.05625 -0.09236 C -0.0621 -0.10162 -0.05625 -0.09144 -0.06197 -0.09792 C -0.06497 -0.10116 -0.06809 -0.10417 -0.07057 -0.10903 C -0.0733 -0.11435 -0.0733 -0.11505 -0.07643 -0.11806 C -0.07773 -0.11945 -0.07903 -0.12084 -0.0802 -0.12176 C -0.08125 -0.12269 -0.08229 -0.12269 -0.0832 -0.12361 C -0.08619 -0.12732 -0.08854 -0.13264 -0.09179 -0.13472 C -0.09869 -0.13912 -0.09023 -0.13357 -0.09856 -0.14028 C -0.0996 -0.14121 -0.10065 -0.14144 -0.10156 -0.14213 C -0.1026 -0.14329 -0.10364 -0.14445 -0.10442 -0.1456 C -0.10572 -0.14746 -0.10703 -0.15023 -0.10833 -0.15139 C -0.11028 -0.15324 -0.11223 -0.15371 -0.11406 -0.1551 C -0.11562 -0.15625 -0.11679 -0.15787 -0.11796 -0.1588 C -0.11901 -0.15949 -0.12005 -0.15949 -0.12083 -0.16042 C -0.12395 -0.16389 -0.12656 -0.16875 -0.12955 -0.17176 C -0.13098 -0.17315 -0.13216 -0.17431 -0.13333 -0.17523 C -0.13763 -0.17894 -0.13502 -0.175 -0.13919 -0.18079 C -0.15013 -0.19653 -0.1388 -0.18195 -0.14778 -0.1919 C -0.15143 -0.19584 -0.15039 -0.1963 -0.15468 -0.19931 C -0.15885 -0.20255 -0.15781 -0.2 -0.16145 -0.20278 C -0.16406 -0.2051 -0.16653 -0.20857 -0.16914 -0.21019 C -0.17005 -0.21088 -0.17109 -0.21181 -0.172 -0.21227 C -0.17343 -0.2132 -0.17473 -0.21343 -0.17591 -0.21412 C -0.17734 -0.21528 -0.17851 -0.2169 -0.17981 -0.2176 C -0.18502 -0.2206 -0.18815 -0.21829 -0.19335 -0.22315 C -0.19583 -0.2257 -0.19934 -0.2294 -0.20195 -0.23056 C -0.2052 -0.23218 -0.20859 -0.23218 -0.21158 -0.23426 C -0.2125 -0.23496 -0.21354 -0.23588 -0.21445 -0.23611 C -0.21718 -0.23704 -0.21966 -0.23727 -0.22226 -0.23797 C -0.23997 -0.24283 -0.21914 -0.23727 -0.2319 -0.24167 C -0.23789 -0.24375 -0.24335 -0.24445 -0.24934 -0.24537 C -0.25156 -0.24653 -0.25377 -0.24815 -0.25611 -0.24885 C -0.26106 -0.25093 -0.27239 -0.25209 -0.2763 -0.25255 C -0.29895 -0.25672 -0.26562 -0.25255 -0.30429 -0.25648 C -0.34479 -0.26459 -0.31666 -0.26042 -0.38932 -0.25834 C -0.39388 -0.25741 -0.40598 -0.25463 -0.4095 -0.25463 C -0.4332 -0.25463 -0.45677 -0.25602 -0.48007 -0.25648 C -0.48619 -0.25787 -0.49257 -0.2581 -0.49843 -0.26019 C -0.50013 -0.26065 -0.50169 -0.26111 -0.50325 -0.26181 C -0.51093 -0.26551 -0.49986 -0.26297 -0.51393 -0.26736 C -0.51588 -0.26806 -0.51796 -0.26852 -0.51979 -0.26922 C -0.52434 -0.2713 -0.52135 -0.27176 -0.52643 -0.27292 C -0.52994 -0.27385 -0.53346 -0.27431 -0.53697 -0.27454 L -0.57669 -0.27292 C -0.57877 -0.27292 -0.58059 -0.27153 -0.58255 -0.27107 C -0.58541 -0.27084 -0.58828 -0.27107 -0.59101 -0.27107 L -0.59101 -0.27292 " pathEditMode="relative" rAng="0" ptsTypes="AAAAAAAAAAAAAAAAAAAAAAAAAAAAAAAAAAAAAAAAAAAAAAAAAAAAAAAAAAAA">
                                      <p:cBhvr>
                                        <p:cTn id="6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57" y="-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9" grpId="0"/>
      <p:bldP spid="55" grpId="0"/>
      <p:bldP spid="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그룹 34">
            <a:extLst>
              <a:ext uri="{FF2B5EF4-FFF2-40B4-BE49-F238E27FC236}">
                <a16:creationId xmlns:a16="http://schemas.microsoft.com/office/drawing/2014/main" id="{03229901-916D-46E4-8F6B-7E227D3502ED}"/>
              </a:ext>
            </a:extLst>
          </p:cNvPr>
          <p:cNvGrpSpPr/>
          <p:nvPr/>
        </p:nvGrpSpPr>
        <p:grpSpPr>
          <a:xfrm>
            <a:off x="279361" y="3015191"/>
            <a:ext cx="1304925" cy="2001387"/>
            <a:chOff x="2147863" y="1967419"/>
            <a:chExt cx="1304925" cy="2001387"/>
          </a:xfrm>
        </p:grpSpPr>
        <p:pic>
          <p:nvPicPr>
            <p:cNvPr id="36" name="그림 35">
              <a:extLst>
                <a:ext uri="{FF2B5EF4-FFF2-40B4-BE49-F238E27FC236}">
                  <a16:creationId xmlns:a16="http://schemas.microsoft.com/office/drawing/2014/main" id="{D6C26E5E-87B0-48BF-BE46-5C22309BBC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82"/>
            <a:stretch/>
          </p:blipFill>
          <p:spPr>
            <a:xfrm>
              <a:off x="2147863" y="1967419"/>
              <a:ext cx="1304925" cy="1412716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DC8E9DD-D190-4A53-971B-ACDE748AFA88}"/>
                </a:ext>
              </a:extLst>
            </p:cNvPr>
            <p:cNvSpPr txBox="1"/>
            <p:nvPr/>
          </p:nvSpPr>
          <p:spPr>
            <a:xfrm>
              <a:off x="2247435" y="3568696"/>
              <a:ext cx="11677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latin typeface="+mn-ea"/>
                  <a:ea typeface="+mn-ea"/>
                </a:rPr>
                <a:t>Player 1</a:t>
              </a:r>
              <a:endParaRPr lang="ko-KR" altLang="en-US" sz="2000" b="1" dirty="0">
                <a:latin typeface="+mn-ea"/>
                <a:ea typeface="+mn-ea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411723" y="358520"/>
            <a:ext cx="352839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40000"/>
              </a:lnSpc>
            </a:pPr>
            <a:r>
              <a:rPr lang="ko-KR" altLang="en-US" sz="3200" dirty="0">
                <a:latin typeface="HY헤드라인M" pitchFamily="18" charset="-127"/>
                <a:ea typeface="HY헤드라인M" pitchFamily="18" charset="-127"/>
              </a:rPr>
              <a:t>게임 진행</a:t>
            </a:r>
            <a:endParaRPr lang="ko-KR" altLang="en-US" sz="60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EDBDCDDA-B276-4CE5-B9BA-6C059138CF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23" y="424547"/>
            <a:ext cx="715725" cy="715725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1C26C83B-64E0-4EB2-A71A-002C6BB3D789}"/>
              </a:ext>
            </a:extLst>
          </p:cNvPr>
          <p:cNvSpPr txBox="1"/>
          <p:nvPr/>
        </p:nvSpPr>
        <p:spPr>
          <a:xfrm>
            <a:off x="6998178" y="608405"/>
            <a:ext cx="2507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2400" b="1" dirty="0">
                <a:latin typeface="+mn-ea"/>
                <a:ea typeface="+mn-ea"/>
              </a:rPr>
              <a:t>1. </a:t>
            </a:r>
            <a:r>
              <a:rPr lang="ko-KR" altLang="en-US" sz="2400" b="1" dirty="0">
                <a:latin typeface="+mn-ea"/>
                <a:ea typeface="+mn-ea"/>
              </a:rPr>
              <a:t>뻔뻔한 원숭이</a:t>
            </a:r>
            <a:endParaRPr lang="en-US" altLang="ko-KR" sz="2400" b="1" dirty="0">
              <a:latin typeface="+mn-ea"/>
              <a:ea typeface="+mn-ea"/>
            </a:endParaRPr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268E4A78-F427-4A0F-96EB-98F534C5F901}"/>
              </a:ext>
            </a:extLst>
          </p:cNvPr>
          <p:cNvGrpSpPr/>
          <p:nvPr/>
        </p:nvGrpSpPr>
        <p:grpSpPr>
          <a:xfrm>
            <a:off x="5021656" y="566230"/>
            <a:ext cx="2405350" cy="513888"/>
            <a:chOff x="2373211" y="1356771"/>
            <a:chExt cx="1570909" cy="566112"/>
          </a:xfrm>
        </p:grpSpPr>
        <p:sp>
          <p:nvSpPr>
            <p:cNvPr id="51" name="사각형: 둥근 모서리 50">
              <a:extLst>
                <a:ext uri="{FF2B5EF4-FFF2-40B4-BE49-F238E27FC236}">
                  <a16:creationId xmlns:a16="http://schemas.microsoft.com/office/drawing/2014/main" id="{F3C49362-21EF-4E7E-A863-4A45D9EC90DA}"/>
                </a:ext>
              </a:extLst>
            </p:cNvPr>
            <p:cNvSpPr/>
            <p:nvPr/>
          </p:nvSpPr>
          <p:spPr>
            <a:xfrm>
              <a:off x="2373211" y="1356771"/>
              <a:ext cx="1268341" cy="566112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91E6606-47AD-41C7-A789-E7C41824DD75}"/>
                </a:ext>
              </a:extLst>
            </p:cNvPr>
            <p:cNvSpPr txBox="1"/>
            <p:nvPr/>
          </p:nvSpPr>
          <p:spPr>
            <a:xfrm>
              <a:off x="2403485" y="1370518"/>
              <a:ext cx="15406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/>
              <a:r>
                <a:rPr lang="en-US" altLang="ko-KR" sz="24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&lt;</a:t>
              </a:r>
              <a:r>
                <a:rPr lang="ko-KR" altLang="en-US" sz="24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특별규칙</a:t>
              </a:r>
              <a:r>
                <a:rPr lang="en-US" altLang="ko-KR" sz="24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&gt;</a:t>
              </a:r>
              <a:endPara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67" name="말풍선: 타원형 66">
            <a:extLst>
              <a:ext uri="{FF2B5EF4-FFF2-40B4-BE49-F238E27FC236}">
                <a16:creationId xmlns:a16="http://schemas.microsoft.com/office/drawing/2014/main" id="{B43C6000-A528-4FDF-B607-76F4A956E5FB}"/>
              </a:ext>
            </a:extLst>
          </p:cNvPr>
          <p:cNvSpPr/>
          <p:nvPr/>
        </p:nvSpPr>
        <p:spPr>
          <a:xfrm>
            <a:off x="279825" y="1663184"/>
            <a:ext cx="2930346" cy="1055936"/>
          </a:xfrm>
          <a:prstGeom prst="wedgeEllipseCallout">
            <a:avLst>
              <a:gd name="adj1" fmla="val -19169"/>
              <a:gd name="adj2" fmla="val 69547"/>
            </a:avLst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tx1"/>
                </a:solidFill>
                <a:latin typeface="+mn-ea"/>
              </a:rPr>
              <a:t>원숭이다</a:t>
            </a:r>
            <a:r>
              <a:rPr lang="en-US" altLang="ko-KR" sz="2400" b="1" dirty="0">
                <a:solidFill>
                  <a:schemeClr val="tx1"/>
                </a:solidFill>
                <a:latin typeface="+mn-ea"/>
              </a:rPr>
              <a:t>,</a:t>
            </a:r>
          </a:p>
          <a:p>
            <a:pPr algn="ctr"/>
            <a:r>
              <a:rPr lang="ko-KR" altLang="en-US" sz="2400" b="1" dirty="0">
                <a:solidFill>
                  <a:srgbClr val="FF0000"/>
                </a:solidFill>
                <a:latin typeface="+mn-ea"/>
              </a:rPr>
              <a:t>생각해보자</a:t>
            </a:r>
            <a:r>
              <a:rPr lang="en-US" altLang="ko-KR" sz="2400" b="1" dirty="0">
                <a:solidFill>
                  <a:srgbClr val="FF0000"/>
                </a:solidFill>
                <a:latin typeface="+mn-ea"/>
              </a:rPr>
              <a:t>!!</a:t>
            </a:r>
          </a:p>
        </p:txBody>
      </p:sp>
      <p:sp>
        <p:nvSpPr>
          <p:cNvPr id="2" name="말풍선: 모서리가 둥근 사각형 1">
            <a:extLst>
              <a:ext uri="{FF2B5EF4-FFF2-40B4-BE49-F238E27FC236}">
                <a16:creationId xmlns:a16="http://schemas.microsoft.com/office/drawing/2014/main" id="{547D7DE6-1B7C-4D02-8E46-4AD3E6BBFD48}"/>
              </a:ext>
            </a:extLst>
          </p:cNvPr>
          <p:cNvSpPr/>
          <p:nvPr/>
        </p:nvSpPr>
        <p:spPr>
          <a:xfrm>
            <a:off x="4079776" y="2064726"/>
            <a:ext cx="7187331" cy="1503165"/>
          </a:xfrm>
          <a:prstGeom prst="wedgeRoundRectCallout">
            <a:avLst>
              <a:gd name="adj1" fmla="val -59438"/>
              <a:gd name="adj2" fmla="val -9997"/>
              <a:gd name="adj3" fmla="val 16667"/>
            </a:avLst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arenR"/>
            </a:pPr>
            <a:r>
              <a:rPr lang="ko-KR" altLang="en-US" sz="2400" b="1" dirty="0">
                <a:solidFill>
                  <a:schemeClr val="tx1"/>
                </a:solidFill>
                <a:latin typeface="+mn-ea"/>
              </a:rPr>
              <a:t>원숭이는 주머니에 </a:t>
            </a:r>
            <a:r>
              <a:rPr lang="en-US" altLang="ko-KR" sz="2400" b="1" dirty="0">
                <a:solidFill>
                  <a:schemeClr val="tx1"/>
                </a:solidFill>
                <a:latin typeface="+mn-ea"/>
              </a:rPr>
              <a:t>10</a:t>
            </a:r>
            <a:r>
              <a:rPr lang="ko-KR" altLang="en-US" sz="2400" b="1" dirty="0">
                <a:solidFill>
                  <a:schemeClr val="tx1"/>
                </a:solidFill>
                <a:latin typeface="+mn-ea"/>
              </a:rPr>
              <a:t>개 들어 있다고 했지</a:t>
            </a:r>
            <a:r>
              <a:rPr lang="en-US" altLang="ko-KR" sz="2400" b="1" dirty="0">
                <a:solidFill>
                  <a:schemeClr val="tx1"/>
                </a:solidFill>
                <a:latin typeface="+mn-ea"/>
              </a:rPr>
              <a:t>~ </a:t>
            </a:r>
          </a:p>
          <a:p>
            <a:r>
              <a:rPr lang="ko-KR" altLang="en-US" sz="2400" b="1" dirty="0">
                <a:solidFill>
                  <a:schemeClr val="tx1"/>
                </a:solidFill>
                <a:latin typeface="+mn-ea"/>
              </a:rPr>
              <a:t>원숭이를 또 뽑을 확률이 높으니</a:t>
            </a:r>
            <a:r>
              <a:rPr lang="en-US" altLang="ko-KR" sz="24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2400" b="1" dirty="0">
                <a:solidFill>
                  <a:schemeClr val="tx1"/>
                </a:solidFill>
                <a:latin typeface="+mn-ea"/>
              </a:rPr>
              <a:t>나는 </a:t>
            </a:r>
            <a:r>
              <a:rPr lang="ko-KR" altLang="en-US" sz="2400" b="1" dirty="0">
                <a:solidFill>
                  <a:srgbClr val="FF0000"/>
                </a:solidFill>
                <a:latin typeface="+mn-ea"/>
              </a:rPr>
              <a:t>교환</a:t>
            </a:r>
            <a:r>
              <a:rPr lang="ko-KR" altLang="en-US" sz="2400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2400" b="1" dirty="0" err="1">
                <a:solidFill>
                  <a:schemeClr val="tx1"/>
                </a:solidFill>
                <a:latin typeface="+mn-ea"/>
              </a:rPr>
              <a:t>할래</a:t>
            </a:r>
            <a:r>
              <a:rPr lang="en-US" altLang="ko-KR" sz="2400" b="1" dirty="0">
                <a:solidFill>
                  <a:schemeClr val="tx1"/>
                </a:solidFill>
                <a:latin typeface="+mn-ea"/>
              </a:rPr>
              <a:t>! </a:t>
            </a:r>
          </a:p>
        </p:txBody>
      </p:sp>
      <p:sp>
        <p:nvSpPr>
          <p:cNvPr id="46" name="말풍선: 모서리가 둥근 사각형 45">
            <a:extLst>
              <a:ext uri="{FF2B5EF4-FFF2-40B4-BE49-F238E27FC236}">
                <a16:creationId xmlns:a16="http://schemas.microsoft.com/office/drawing/2014/main" id="{D5B2CC1C-90F7-45F8-BBE4-749649F4C064}"/>
              </a:ext>
            </a:extLst>
          </p:cNvPr>
          <p:cNvSpPr/>
          <p:nvPr/>
        </p:nvSpPr>
        <p:spPr>
          <a:xfrm>
            <a:off x="4054376" y="4515597"/>
            <a:ext cx="7187331" cy="1503165"/>
          </a:xfrm>
          <a:prstGeom prst="wedgeRoundRectCallout">
            <a:avLst>
              <a:gd name="adj1" fmla="val -59261"/>
              <a:gd name="adj2" fmla="val 5211"/>
              <a:gd name="adj3" fmla="val 16667"/>
            </a:avLst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24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2) </a:t>
            </a:r>
            <a:r>
              <a:rPr lang="ko-KR" altLang="en-US" sz="24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원숭이를 많이 모으면 보너스가 </a:t>
            </a:r>
            <a:r>
              <a:rPr lang="en-US" altLang="ko-KR" sz="24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10</a:t>
            </a:r>
            <a:r>
              <a:rPr lang="ko-KR" altLang="en-US" sz="24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24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! </a:t>
            </a:r>
          </a:p>
          <a:p>
            <a:pPr lvl="0"/>
            <a:r>
              <a:rPr lang="ko-KR" altLang="en-US" sz="24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특별규칙이 있지만 사용하지 않고</a:t>
            </a:r>
            <a:r>
              <a:rPr lang="en-US" altLang="ko-KR" sz="24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,</a:t>
            </a:r>
          </a:p>
          <a:p>
            <a:pPr lvl="0"/>
            <a:r>
              <a:rPr lang="ko-KR" altLang="en-US" sz="24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내가 원숭이를 제일 많이 모아 </a:t>
            </a:r>
            <a:r>
              <a:rPr lang="ko-KR" altLang="en-US" sz="2400" b="1" dirty="0">
                <a:solidFill>
                  <a:srgbClr val="FF0000"/>
                </a:solidFill>
                <a:latin typeface="맑은 고딕" panose="020B0503020000020004" pitchFamily="50" charset="-127"/>
              </a:rPr>
              <a:t>보너스</a:t>
            </a:r>
            <a:r>
              <a:rPr lang="ko-KR" altLang="en-US" sz="24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를 </a:t>
            </a:r>
            <a:r>
              <a:rPr lang="ko-KR" altLang="en-US" sz="2400" b="1" dirty="0" err="1">
                <a:solidFill>
                  <a:prstClr val="black"/>
                </a:solidFill>
                <a:latin typeface="맑은 고딕" panose="020B0503020000020004" pitchFamily="50" charset="-127"/>
              </a:rPr>
              <a:t>노리겠어</a:t>
            </a:r>
            <a:r>
              <a:rPr lang="en-US" altLang="ko-KR" sz="24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. </a:t>
            </a:r>
            <a:endParaRPr lang="ko-KR" altLang="en-US" sz="24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DB6027-7120-45C3-8ED7-F3F465494AE1}"/>
              </a:ext>
            </a:extLst>
          </p:cNvPr>
          <p:cNvSpPr txBox="1"/>
          <p:nvPr/>
        </p:nvSpPr>
        <p:spPr>
          <a:xfrm>
            <a:off x="7334232" y="3731900"/>
            <a:ext cx="7713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latin typeface="+mn-ea"/>
                <a:ea typeface="+mn-ea"/>
              </a:rPr>
              <a:t>OR</a:t>
            </a:r>
            <a:endParaRPr lang="ko-KR" altLang="en-US" sz="3200" b="1" dirty="0">
              <a:latin typeface="+mn-ea"/>
              <a:ea typeface="+mn-ea"/>
            </a:endParaRPr>
          </a:p>
        </p:txBody>
      </p:sp>
      <p:pic>
        <p:nvPicPr>
          <p:cNvPr id="57" name="그림 56">
            <a:extLst>
              <a:ext uri="{FF2B5EF4-FFF2-40B4-BE49-F238E27FC236}">
                <a16:creationId xmlns:a16="http://schemas.microsoft.com/office/drawing/2014/main" id="{B98188B7-BC96-4916-9DFC-6E5B21FC35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6" t="53707" r="29411" b="18482"/>
          <a:stretch/>
        </p:blipFill>
        <p:spPr>
          <a:xfrm>
            <a:off x="1561530" y="4285658"/>
            <a:ext cx="1198032" cy="1149610"/>
          </a:xfrm>
          <a:prstGeom prst="rect">
            <a:avLst/>
          </a:prstGeom>
        </p:spPr>
      </p:pic>
      <p:pic>
        <p:nvPicPr>
          <p:cNvPr id="69" name="그림 68">
            <a:extLst>
              <a:ext uri="{FF2B5EF4-FFF2-40B4-BE49-F238E27FC236}">
                <a16:creationId xmlns:a16="http://schemas.microsoft.com/office/drawing/2014/main" id="{0FBB2F19-C323-486B-B2A3-8EFFD78332F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6" t="17561" r="31876" b="23168"/>
          <a:stretch/>
        </p:blipFill>
        <p:spPr>
          <a:xfrm rot="16575365">
            <a:off x="1005407" y="4281250"/>
            <a:ext cx="2310278" cy="182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8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6 L -0.00208 -0.17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2" grpId="0" animBg="1"/>
      <p:bldP spid="46" grpId="0" animBg="1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1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heme/theme1.xml><?xml version="1.0" encoding="utf-8"?>
<a:theme xmlns:a="http://schemas.openxmlformats.org/drawingml/2006/main" name="창의체험문화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13520</TotalTime>
  <Words>631</Words>
  <Application>Microsoft Office PowerPoint</Application>
  <PresentationFormat>와이드스크린</PresentationFormat>
  <Paragraphs>157</Paragraphs>
  <Slides>13</Slides>
  <Notes>11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8" baseType="lpstr">
      <vt:lpstr>HY헤드라인M</vt:lpstr>
      <vt:lpstr>SimHei</vt:lpstr>
      <vt:lpstr>맑은 고딕</vt:lpstr>
      <vt:lpstr>Arial</vt:lpstr>
      <vt:lpstr>창의체험문화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</dc:creator>
  <cp:lastModifiedBy>정민영</cp:lastModifiedBy>
  <cp:revision>564</cp:revision>
  <dcterms:created xsi:type="dcterms:W3CDTF">2011-11-17T08:01:04Z</dcterms:created>
  <dcterms:modified xsi:type="dcterms:W3CDTF">2019-12-24T06:00:54Z</dcterms:modified>
</cp:coreProperties>
</file>