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5"/>
  </p:notesMasterIdLst>
  <p:handoutMasterIdLst>
    <p:handoutMasterId r:id="rId16"/>
  </p:handoutMasterIdLst>
  <p:sldIdLst>
    <p:sldId id="395" r:id="rId2"/>
    <p:sldId id="279" r:id="rId3"/>
    <p:sldId id="367" r:id="rId4"/>
    <p:sldId id="380" r:id="rId5"/>
    <p:sldId id="402" r:id="rId6"/>
    <p:sldId id="401" r:id="rId7"/>
    <p:sldId id="396" r:id="rId8"/>
    <p:sldId id="406" r:id="rId9"/>
    <p:sldId id="407" r:id="rId10"/>
    <p:sldId id="409" r:id="rId11"/>
    <p:sldId id="408" r:id="rId12"/>
    <p:sldId id="410" r:id="rId13"/>
    <p:sldId id="389" r:id="rId14"/>
  </p:sldIdLst>
  <p:sldSz cx="9144000" cy="6858000" type="screen4x3"/>
  <p:notesSz cx="6797675" cy="9926638"/>
  <p:defaultTextStyle>
    <a:defPPr>
      <a:defRPr lang="ko-KR"/>
    </a:defPPr>
    <a:lvl1pPr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SimHei" pitchFamily="49" charset="-122"/>
        <a:ea typeface="굴림" charset="-127"/>
        <a:cs typeface="+mn-cs"/>
      </a:defRPr>
    </a:lvl1pPr>
    <a:lvl2pPr marL="457200"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SimHei" pitchFamily="49" charset="-122"/>
        <a:ea typeface="굴림" charset="-127"/>
        <a:cs typeface="+mn-cs"/>
      </a:defRPr>
    </a:lvl2pPr>
    <a:lvl3pPr marL="914400"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SimHei" pitchFamily="49" charset="-122"/>
        <a:ea typeface="굴림" charset="-127"/>
        <a:cs typeface="+mn-cs"/>
      </a:defRPr>
    </a:lvl3pPr>
    <a:lvl4pPr marL="1371600"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SimHei" pitchFamily="49" charset="-122"/>
        <a:ea typeface="굴림" charset="-127"/>
        <a:cs typeface="+mn-cs"/>
      </a:defRPr>
    </a:lvl4pPr>
    <a:lvl5pPr marL="1828800"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SimHei" pitchFamily="49" charset="-122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SimHei" pitchFamily="49" charset="-122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SimHei" pitchFamily="49" charset="-122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SimHei" pitchFamily="49" charset="-122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SimHei" pitchFamily="49" charset="-122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8DE6"/>
    <a:srgbClr val="CA8669"/>
    <a:srgbClr val="3D3B56"/>
    <a:srgbClr val="F68B16"/>
    <a:srgbClr val="FFDF43"/>
    <a:srgbClr val="FCF4E0"/>
    <a:srgbClr val="DEDBCC"/>
    <a:srgbClr val="C4BDAA"/>
    <a:srgbClr val="BAB5A2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34" autoAdjust="0"/>
    <p:restoredTop sz="94240" autoAdjust="0"/>
  </p:normalViewPr>
  <p:slideViewPr>
    <p:cSldViewPr>
      <p:cViewPr varScale="1">
        <p:scale>
          <a:sx n="106" d="100"/>
          <a:sy n="106" d="100"/>
        </p:scale>
        <p:origin x="146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BBF40-1731-49BB-A6BE-D01971EF1426}" type="datetimeFigureOut">
              <a:rPr lang="ko-KR" altLang="en-US" smtClean="0"/>
              <a:pPr/>
              <a:t>2019-12-12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65C1A-1331-4FD5-B9C4-71831718F66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9808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917AE-92E3-46AF-AFF6-1E7789B4BB76}" type="datetimeFigureOut">
              <a:rPr lang="ko-KR" altLang="en-US" smtClean="0"/>
              <a:t>2019-12-12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73ECD-E587-457A-9A9D-E2D1468F6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7977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모서리가 둥근 직사각형 5"/>
          <p:cNvSpPr/>
          <p:nvPr userDrawn="1"/>
        </p:nvSpPr>
        <p:spPr>
          <a:xfrm>
            <a:off x="251520" y="260648"/>
            <a:ext cx="8640960" cy="64087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3C2A-DE9D-4150-BB08-9570F406D2E7}" type="datetimeFigureOut">
              <a:rPr lang="ko-KR" altLang="en-US" smtClean="0"/>
              <a:pPr/>
              <a:t>2019-12-12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C67F-B828-49AB-BE5C-2EDC20FCE9B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MJ\Documents\네이트온 받은 파일\PP바탕-2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3828" cy="6858000"/>
          </a:xfrm>
          <a:prstGeom prst="rect">
            <a:avLst/>
          </a:prstGeom>
          <a:noFill/>
        </p:spPr>
      </p:pic>
      <p:pic>
        <p:nvPicPr>
          <p:cNvPr id="3" name="그림 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2320" y="6236924"/>
            <a:ext cx="1665693" cy="576452"/>
          </a:xfrm>
          <a:prstGeom prst="rect">
            <a:avLst/>
          </a:prstGeom>
        </p:spPr>
      </p:pic>
      <p:pic>
        <p:nvPicPr>
          <p:cNvPr id="4" name="Picture 9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633"/>
          <a:stretch/>
        </p:blipFill>
        <p:spPr bwMode="auto">
          <a:xfrm>
            <a:off x="355716" y="6062884"/>
            <a:ext cx="936103" cy="78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/>
          <p:cNvPicPr>
            <a:picLocks noChangeAspect="1" noChangeArrowheads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51" r="-1"/>
          <a:stretch/>
        </p:blipFill>
        <p:spPr bwMode="auto">
          <a:xfrm>
            <a:off x="1308969" y="6217750"/>
            <a:ext cx="2734911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51" r="-1"/>
          <a:stretch/>
        </p:blipFill>
        <p:spPr bwMode="auto">
          <a:xfrm>
            <a:off x="395536" y="6093296"/>
            <a:ext cx="2734911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633"/>
          <a:stretch/>
        </p:blipFill>
        <p:spPr bwMode="auto">
          <a:xfrm>
            <a:off x="293796" y="260648"/>
            <a:ext cx="936103" cy="78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3C2A-DE9D-4150-BB08-9570F406D2E7}" type="datetimeFigureOut">
              <a:rPr lang="ko-KR" altLang="en-US" smtClean="0"/>
              <a:pPr/>
              <a:t>2019-12-12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C67F-B828-49AB-BE5C-2EDC20FCE9B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3C2A-DE9D-4150-BB08-9570F406D2E7}" type="datetimeFigureOut">
              <a:rPr lang="ko-KR" altLang="en-US" smtClean="0"/>
              <a:pPr/>
              <a:t>2019-12-12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C67F-B828-49AB-BE5C-2EDC20FCE9B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E3C2A-DE9D-4150-BB08-9570F406D2E7}" type="datetimeFigureOut">
              <a:rPr lang="ko-KR" altLang="en-US" smtClean="0"/>
              <a:pPr/>
              <a:t>2019-12-12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0C67F-B828-49AB-BE5C-2EDC20FCE9B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2050" name="Picture 2" descr="C:\Users\KMJ\Documents\네이트온 받은 파일\PP바탕.jpg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제목 개체 틀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2" r:id="rId2"/>
    <p:sldLayoutId id="2147483674" r:id="rId3"/>
    <p:sldLayoutId id="2147483675" r:id="rId4"/>
    <p:sldLayoutId id="2147483676" r:id="rId5"/>
    <p:sldLayoutId id="2147483679" r:id="rId6"/>
  </p:sldLayoutIdLst>
  <p:transition spd="slow">
    <p:fade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55.png"/><Relationship Id="rId3" Type="http://schemas.openxmlformats.org/officeDocument/2006/relationships/image" Target="../media/image35.png"/><Relationship Id="rId7" Type="http://schemas.openxmlformats.org/officeDocument/2006/relationships/image" Target="../media/image28.png"/><Relationship Id="rId12" Type="http://schemas.openxmlformats.org/officeDocument/2006/relationships/image" Target="../media/image54.png"/><Relationship Id="rId17" Type="http://schemas.openxmlformats.org/officeDocument/2006/relationships/image" Target="../media/image32.png"/><Relationship Id="rId2" Type="http://schemas.openxmlformats.org/officeDocument/2006/relationships/image" Target="../media/image37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57.png"/><Relationship Id="rId10" Type="http://schemas.openxmlformats.org/officeDocument/2006/relationships/image" Target="../media/image31.png"/><Relationship Id="rId4" Type="http://schemas.openxmlformats.org/officeDocument/2006/relationships/image" Target="../media/image36.png"/><Relationship Id="rId9" Type="http://schemas.openxmlformats.org/officeDocument/2006/relationships/image" Target="../media/image30.png"/><Relationship Id="rId1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55.png"/><Relationship Id="rId18" Type="http://schemas.openxmlformats.org/officeDocument/2006/relationships/image" Target="../media/image62.png"/><Relationship Id="rId3" Type="http://schemas.openxmlformats.org/officeDocument/2006/relationships/image" Target="../media/image35.png"/><Relationship Id="rId7" Type="http://schemas.openxmlformats.org/officeDocument/2006/relationships/image" Target="../media/image28.png"/><Relationship Id="rId12" Type="http://schemas.openxmlformats.org/officeDocument/2006/relationships/image" Target="../media/image54.png"/><Relationship Id="rId17" Type="http://schemas.microsoft.com/office/2007/relationships/hdphoto" Target="../media/hdphoto2.wdp"/><Relationship Id="rId2" Type="http://schemas.openxmlformats.org/officeDocument/2006/relationships/image" Target="../media/image37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60.png"/><Relationship Id="rId10" Type="http://schemas.openxmlformats.org/officeDocument/2006/relationships/image" Target="../media/image31.png"/><Relationship Id="rId19" Type="http://schemas.openxmlformats.org/officeDocument/2006/relationships/image" Target="../media/image63.png"/><Relationship Id="rId4" Type="http://schemas.openxmlformats.org/officeDocument/2006/relationships/image" Target="../media/image36.png"/><Relationship Id="rId9" Type="http://schemas.openxmlformats.org/officeDocument/2006/relationships/image" Target="../media/image30.png"/><Relationship Id="rId1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8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3.png"/><Relationship Id="rId10" Type="http://schemas.openxmlformats.org/officeDocument/2006/relationships/image" Target="../media/image31.png"/><Relationship Id="rId4" Type="http://schemas.openxmlformats.org/officeDocument/2006/relationships/image" Target="../media/image7.pn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2.png"/><Relationship Id="rId3" Type="http://schemas.openxmlformats.org/officeDocument/2006/relationships/image" Target="../media/image35.png"/><Relationship Id="rId7" Type="http://schemas.openxmlformats.org/officeDocument/2006/relationships/image" Target="../media/image29.png"/><Relationship Id="rId12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6.png"/><Relationship Id="rId5" Type="http://schemas.openxmlformats.org/officeDocument/2006/relationships/image" Target="../media/image27.png"/><Relationship Id="rId10" Type="http://schemas.openxmlformats.org/officeDocument/2006/relationships/image" Target="../media/image33.png"/><Relationship Id="rId4" Type="http://schemas.openxmlformats.org/officeDocument/2006/relationships/image" Target="../media/image7.png"/><Relationship Id="rId9" Type="http://schemas.openxmlformats.org/officeDocument/2006/relationships/image" Target="../media/image31.png"/><Relationship Id="rId1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26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2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37.png"/><Relationship Id="rId10" Type="http://schemas.openxmlformats.org/officeDocument/2006/relationships/image" Target="../media/image2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40.png"/><Relationship Id="rId3" Type="http://schemas.openxmlformats.org/officeDocument/2006/relationships/image" Target="../media/image28.png"/><Relationship Id="rId7" Type="http://schemas.openxmlformats.org/officeDocument/2006/relationships/image" Target="../media/image7.png"/><Relationship Id="rId12" Type="http://schemas.openxmlformats.org/officeDocument/2006/relationships/image" Target="../media/image3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image" Target="../media/image30.png"/><Relationship Id="rId15" Type="http://schemas.openxmlformats.org/officeDocument/2006/relationships/image" Target="../media/image33.png"/><Relationship Id="rId10" Type="http://schemas.openxmlformats.org/officeDocument/2006/relationships/image" Target="../media/image26.png"/><Relationship Id="rId4" Type="http://schemas.openxmlformats.org/officeDocument/2006/relationships/image" Target="../media/image29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18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27.png"/><Relationship Id="rId12" Type="http://schemas.openxmlformats.org/officeDocument/2006/relationships/image" Target="../media/image25.png"/><Relationship Id="rId17" Type="http://schemas.microsoft.com/office/2007/relationships/hdphoto" Target="../media/hdphoto1.wdp"/><Relationship Id="rId2" Type="http://schemas.openxmlformats.org/officeDocument/2006/relationships/image" Target="../media/image37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5" Type="http://schemas.openxmlformats.org/officeDocument/2006/relationships/image" Target="../media/image43.png"/><Relationship Id="rId10" Type="http://schemas.openxmlformats.org/officeDocument/2006/relationships/image" Target="../media/image30.png"/><Relationship Id="rId4" Type="http://schemas.openxmlformats.org/officeDocument/2006/relationships/image" Target="../media/image36.png"/><Relationship Id="rId9" Type="http://schemas.openxmlformats.org/officeDocument/2006/relationships/image" Target="../media/image29.pn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1.png"/><Relationship Id="rId18" Type="http://schemas.openxmlformats.org/officeDocument/2006/relationships/image" Target="../media/image49.png"/><Relationship Id="rId3" Type="http://schemas.openxmlformats.org/officeDocument/2006/relationships/image" Target="../media/image46.jpeg"/><Relationship Id="rId21" Type="http://schemas.openxmlformats.org/officeDocument/2006/relationships/image" Target="../media/image52.pn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17" Type="http://schemas.openxmlformats.org/officeDocument/2006/relationships/image" Target="../media/image48.png"/><Relationship Id="rId2" Type="http://schemas.openxmlformats.org/officeDocument/2006/relationships/image" Target="../media/image37.pn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29.png"/><Relationship Id="rId5" Type="http://schemas.openxmlformats.org/officeDocument/2006/relationships/image" Target="../media/image35.png"/><Relationship Id="rId15" Type="http://schemas.openxmlformats.org/officeDocument/2006/relationships/image" Target="../media/image32.png"/><Relationship Id="rId10" Type="http://schemas.openxmlformats.org/officeDocument/2006/relationships/image" Target="../media/image28.png"/><Relationship Id="rId19" Type="http://schemas.openxmlformats.org/officeDocument/2006/relationships/image" Target="../media/image50.png"/><Relationship Id="rId4" Type="http://schemas.openxmlformats.org/officeDocument/2006/relationships/image" Target="../media/image45.png"/><Relationship Id="rId9" Type="http://schemas.openxmlformats.org/officeDocument/2006/relationships/image" Target="../media/image27.png"/><Relationship Id="rId14" Type="http://schemas.openxmlformats.org/officeDocument/2006/relationships/image" Target="../media/image25.png"/><Relationship Id="rId22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그룹 27">
            <a:extLst>
              <a:ext uri="{FF2B5EF4-FFF2-40B4-BE49-F238E27FC236}">
                <a16:creationId xmlns:a16="http://schemas.microsoft.com/office/drawing/2014/main" xmlns="" id="{DA7AEDEE-52EE-4952-AFA5-9478B56CF19A}"/>
              </a:ext>
            </a:extLst>
          </p:cNvPr>
          <p:cNvGrpSpPr/>
          <p:nvPr/>
        </p:nvGrpSpPr>
        <p:grpSpPr>
          <a:xfrm>
            <a:off x="124363" y="-7256276"/>
            <a:ext cx="1855349" cy="7020780"/>
            <a:chOff x="-3121024" y="-2763688"/>
            <a:chExt cx="2016224" cy="9361040"/>
          </a:xfrm>
          <a:solidFill>
            <a:schemeClr val="bg1"/>
          </a:solidFill>
        </p:grpSpPr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xmlns="" id="{B9629287-5AF6-41C8-9B66-668EB4F7D193}"/>
                </a:ext>
              </a:extLst>
            </p:cNvPr>
            <p:cNvSpPr/>
            <p:nvPr/>
          </p:nvSpPr>
          <p:spPr>
            <a:xfrm>
              <a:off x="-3121024" y="-2763688"/>
              <a:ext cx="2016224" cy="83529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>
              <a:extLst>
                <a:ext uri="{FF2B5EF4-FFF2-40B4-BE49-F238E27FC236}">
                  <a16:creationId xmlns:a16="http://schemas.microsoft.com/office/drawing/2014/main" xmlns="" id="{A2B8E098-2200-4122-B7F3-FB77682C37C9}"/>
                </a:ext>
              </a:extLst>
            </p:cNvPr>
            <p:cNvSpPr/>
            <p:nvPr/>
          </p:nvSpPr>
          <p:spPr>
            <a:xfrm>
              <a:off x="-3121024" y="4581128"/>
              <a:ext cx="2016224" cy="20162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9" name="그룹 58">
            <a:extLst>
              <a:ext uri="{FF2B5EF4-FFF2-40B4-BE49-F238E27FC236}">
                <a16:creationId xmlns:a16="http://schemas.microsoft.com/office/drawing/2014/main" xmlns="" id="{34B994B1-816B-4AE2-88D1-058D2EB8394E}"/>
              </a:ext>
            </a:extLst>
          </p:cNvPr>
          <p:cNvGrpSpPr/>
          <p:nvPr/>
        </p:nvGrpSpPr>
        <p:grpSpPr>
          <a:xfrm>
            <a:off x="1871701" y="-7256276"/>
            <a:ext cx="1855349" cy="7020780"/>
            <a:chOff x="-3121024" y="-2763688"/>
            <a:chExt cx="2016224" cy="9361040"/>
          </a:xfrm>
          <a:solidFill>
            <a:schemeClr val="bg1"/>
          </a:solidFill>
        </p:grpSpPr>
        <p:sp>
          <p:nvSpPr>
            <p:cNvPr id="60" name="직사각형 59">
              <a:extLst>
                <a:ext uri="{FF2B5EF4-FFF2-40B4-BE49-F238E27FC236}">
                  <a16:creationId xmlns:a16="http://schemas.microsoft.com/office/drawing/2014/main" xmlns="" id="{810C5A78-951B-4611-93E9-2B373019D81C}"/>
                </a:ext>
              </a:extLst>
            </p:cNvPr>
            <p:cNvSpPr/>
            <p:nvPr/>
          </p:nvSpPr>
          <p:spPr>
            <a:xfrm>
              <a:off x="-3121024" y="-2763688"/>
              <a:ext cx="2016224" cy="83529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타원 60">
              <a:extLst>
                <a:ext uri="{FF2B5EF4-FFF2-40B4-BE49-F238E27FC236}">
                  <a16:creationId xmlns:a16="http://schemas.microsoft.com/office/drawing/2014/main" xmlns="" id="{BF23E369-8883-4C66-BCD3-E7DAD4E2972E}"/>
                </a:ext>
              </a:extLst>
            </p:cNvPr>
            <p:cNvSpPr/>
            <p:nvPr/>
          </p:nvSpPr>
          <p:spPr>
            <a:xfrm>
              <a:off x="-3121024" y="4581128"/>
              <a:ext cx="2016224" cy="20162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2" name="그룹 61">
            <a:extLst>
              <a:ext uri="{FF2B5EF4-FFF2-40B4-BE49-F238E27FC236}">
                <a16:creationId xmlns:a16="http://schemas.microsoft.com/office/drawing/2014/main" xmlns="" id="{E14B7AE1-E764-407D-9955-81568383F285}"/>
              </a:ext>
            </a:extLst>
          </p:cNvPr>
          <p:cNvGrpSpPr/>
          <p:nvPr/>
        </p:nvGrpSpPr>
        <p:grpSpPr>
          <a:xfrm>
            <a:off x="3644326" y="-7256276"/>
            <a:ext cx="1855349" cy="7020780"/>
            <a:chOff x="-3121024" y="-2763688"/>
            <a:chExt cx="2016224" cy="9361040"/>
          </a:xfrm>
          <a:solidFill>
            <a:schemeClr val="bg1"/>
          </a:solidFill>
        </p:grpSpPr>
        <p:sp>
          <p:nvSpPr>
            <p:cNvPr id="63" name="직사각형 62">
              <a:extLst>
                <a:ext uri="{FF2B5EF4-FFF2-40B4-BE49-F238E27FC236}">
                  <a16:creationId xmlns:a16="http://schemas.microsoft.com/office/drawing/2014/main" xmlns="" id="{4684E60C-BC4C-48E6-B5EC-0A5293C3FA77}"/>
                </a:ext>
              </a:extLst>
            </p:cNvPr>
            <p:cNvSpPr/>
            <p:nvPr/>
          </p:nvSpPr>
          <p:spPr>
            <a:xfrm>
              <a:off x="-3121024" y="-2763688"/>
              <a:ext cx="2016224" cy="83529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타원 63">
              <a:extLst>
                <a:ext uri="{FF2B5EF4-FFF2-40B4-BE49-F238E27FC236}">
                  <a16:creationId xmlns:a16="http://schemas.microsoft.com/office/drawing/2014/main" xmlns="" id="{66FF7E6B-D88B-4E1F-B1E1-09969A8CB453}"/>
                </a:ext>
              </a:extLst>
            </p:cNvPr>
            <p:cNvSpPr/>
            <p:nvPr/>
          </p:nvSpPr>
          <p:spPr>
            <a:xfrm>
              <a:off x="-3121024" y="4581128"/>
              <a:ext cx="2016224" cy="20162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5" name="그룹 64">
            <a:extLst>
              <a:ext uri="{FF2B5EF4-FFF2-40B4-BE49-F238E27FC236}">
                <a16:creationId xmlns:a16="http://schemas.microsoft.com/office/drawing/2014/main" xmlns="" id="{FE5A7C55-707B-490C-87D6-F798D79F025F}"/>
              </a:ext>
            </a:extLst>
          </p:cNvPr>
          <p:cNvGrpSpPr/>
          <p:nvPr/>
        </p:nvGrpSpPr>
        <p:grpSpPr>
          <a:xfrm>
            <a:off x="5391664" y="-7256276"/>
            <a:ext cx="1855349" cy="7020780"/>
            <a:chOff x="-3121024" y="-2763688"/>
            <a:chExt cx="2016224" cy="9361040"/>
          </a:xfrm>
          <a:solidFill>
            <a:schemeClr val="bg1"/>
          </a:solidFill>
        </p:grpSpPr>
        <p:sp>
          <p:nvSpPr>
            <p:cNvPr id="66" name="직사각형 65">
              <a:extLst>
                <a:ext uri="{FF2B5EF4-FFF2-40B4-BE49-F238E27FC236}">
                  <a16:creationId xmlns:a16="http://schemas.microsoft.com/office/drawing/2014/main" xmlns="" id="{00E8D1D5-892F-4952-86F8-BBC006DA93CB}"/>
                </a:ext>
              </a:extLst>
            </p:cNvPr>
            <p:cNvSpPr/>
            <p:nvPr/>
          </p:nvSpPr>
          <p:spPr>
            <a:xfrm>
              <a:off x="-3121024" y="-2763688"/>
              <a:ext cx="2016224" cy="83529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타원 66">
              <a:extLst>
                <a:ext uri="{FF2B5EF4-FFF2-40B4-BE49-F238E27FC236}">
                  <a16:creationId xmlns:a16="http://schemas.microsoft.com/office/drawing/2014/main" xmlns="" id="{C38BB4A9-9DD2-46FB-AC0E-970E28D7D670}"/>
                </a:ext>
              </a:extLst>
            </p:cNvPr>
            <p:cNvSpPr/>
            <p:nvPr/>
          </p:nvSpPr>
          <p:spPr>
            <a:xfrm>
              <a:off x="-3121024" y="4581128"/>
              <a:ext cx="2016224" cy="20162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8" name="그룹 67">
            <a:extLst>
              <a:ext uri="{FF2B5EF4-FFF2-40B4-BE49-F238E27FC236}">
                <a16:creationId xmlns:a16="http://schemas.microsoft.com/office/drawing/2014/main" xmlns="" id="{1FD775B2-3B41-4664-AE9A-E096A903C601}"/>
              </a:ext>
            </a:extLst>
          </p:cNvPr>
          <p:cNvGrpSpPr/>
          <p:nvPr/>
        </p:nvGrpSpPr>
        <p:grpSpPr>
          <a:xfrm>
            <a:off x="7164289" y="-7256276"/>
            <a:ext cx="1855349" cy="7020780"/>
            <a:chOff x="-3121024" y="-2763688"/>
            <a:chExt cx="2016224" cy="9361040"/>
          </a:xfrm>
          <a:solidFill>
            <a:schemeClr val="bg1"/>
          </a:solidFill>
        </p:grpSpPr>
        <p:sp>
          <p:nvSpPr>
            <p:cNvPr id="69" name="직사각형 68">
              <a:extLst>
                <a:ext uri="{FF2B5EF4-FFF2-40B4-BE49-F238E27FC236}">
                  <a16:creationId xmlns:a16="http://schemas.microsoft.com/office/drawing/2014/main" xmlns="" id="{BF5C3F0B-07C5-4773-8F83-3DEDEBCFD48B}"/>
                </a:ext>
              </a:extLst>
            </p:cNvPr>
            <p:cNvSpPr/>
            <p:nvPr/>
          </p:nvSpPr>
          <p:spPr>
            <a:xfrm>
              <a:off x="-3121024" y="-2763688"/>
              <a:ext cx="2016224" cy="83529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타원 69">
              <a:extLst>
                <a:ext uri="{FF2B5EF4-FFF2-40B4-BE49-F238E27FC236}">
                  <a16:creationId xmlns:a16="http://schemas.microsoft.com/office/drawing/2014/main" xmlns="" id="{66C01008-8730-4D6D-80D1-2A27529F766E}"/>
                </a:ext>
              </a:extLst>
            </p:cNvPr>
            <p:cNvSpPr/>
            <p:nvPr/>
          </p:nvSpPr>
          <p:spPr>
            <a:xfrm>
              <a:off x="-3121024" y="4581128"/>
              <a:ext cx="2016224" cy="20162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9" name="그림 28">
            <a:extLst>
              <a:ext uri="{FF2B5EF4-FFF2-40B4-BE49-F238E27FC236}">
                <a16:creationId xmlns:a16="http://schemas.microsoft.com/office/drawing/2014/main" xmlns="" id="{6C2D182F-1F81-4947-807E-8AAD5E9C8B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5661" y="6141534"/>
            <a:ext cx="1782803" cy="455818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xmlns="" id="{EDBDCDDA-B276-4CE5-B9BA-6C059138CF7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37402"/>
            <a:ext cx="648072" cy="64807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350238"/>
            <a:ext cx="4901609" cy="132294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95332268-0A21-40D9-9A46-36E7C6E027B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728" y="2364379"/>
            <a:ext cx="4005064" cy="400506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8626" y="2708920"/>
            <a:ext cx="1085130" cy="108513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05866A77-FBB5-492A-8007-D1607E94A9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1760" y="1568718"/>
            <a:ext cx="4673016" cy="9647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542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사각형: 둥근 모서리 65">
            <a:extLst>
              <a:ext uri="{FF2B5EF4-FFF2-40B4-BE49-F238E27FC236}">
                <a16:creationId xmlns:a16="http://schemas.microsoft.com/office/drawing/2014/main" xmlns="" id="{FA265CBE-8BE5-4C2F-A289-53B080F1FF0B}"/>
              </a:ext>
            </a:extLst>
          </p:cNvPr>
          <p:cNvSpPr/>
          <p:nvPr/>
        </p:nvSpPr>
        <p:spPr>
          <a:xfrm>
            <a:off x="403129" y="2524101"/>
            <a:ext cx="2902090" cy="21662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endParaRPr lang="ko-KR" altLang="en-US" dirty="0"/>
          </a:p>
        </p:txBody>
      </p:sp>
      <p:sp>
        <p:nvSpPr>
          <p:cNvPr id="67" name="사각형: 둥근 모서리 66">
            <a:extLst>
              <a:ext uri="{FF2B5EF4-FFF2-40B4-BE49-F238E27FC236}">
                <a16:creationId xmlns:a16="http://schemas.microsoft.com/office/drawing/2014/main" xmlns="" id="{86E2614B-4B0B-4123-8564-C80033D63073}"/>
              </a:ext>
            </a:extLst>
          </p:cNvPr>
          <p:cNvSpPr/>
          <p:nvPr/>
        </p:nvSpPr>
        <p:spPr>
          <a:xfrm>
            <a:off x="2750394" y="4267118"/>
            <a:ext cx="1338177" cy="3981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동물원</a:t>
            </a:r>
          </a:p>
        </p:txBody>
      </p:sp>
      <p:pic>
        <p:nvPicPr>
          <p:cNvPr id="104" name="그림 103">
            <a:extLst>
              <a:ext uri="{FF2B5EF4-FFF2-40B4-BE49-F238E27FC236}">
                <a16:creationId xmlns:a16="http://schemas.microsoft.com/office/drawing/2014/main" xmlns="" id="{0D3F0DFE-3174-4921-9501-BFD3DAAC8C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041171">
            <a:off x="2217380" y="4976091"/>
            <a:ext cx="1598703" cy="1598703"/>
          </a:xfrm>
          <a:prstGeom prst="rect">
            <a:avLst/>
          </a:prstGeom>
        </p:spPr>
      </p:pic>
      <p:grpSp>
        <p:nvGrpSpPr>
          <p:cNvPr id="13" name="그룹 12">
            <a:extLst>
              <a:ext uri="{FF2B5EF4-FFF2-40B4-BE49-F238E27FC236}">
                <a16:creationId xmlns:a16="http://schemas.microsoft.com/office/drawing/2014/main" xmlns="" id="{FF2C6D37-4C17-4D40-AC7A-2D88DAE0306F}"/>
              </a:ext>
            </a:extLst>
          </p:cNvPr>
          <p:cNvGrpSpPr/>
          <p:nvPr/>
        </p:nvGrpSpPr>
        <p:grpSpPr>
          <a:xfrm>
            <a:off x="2830812" y="1886574"/>
            <a:ext cx="2641096" cy="1395684"/>
            <a:chOff x="2830812" y="1886574"/>
            <a:chExt cx="2641096" cy="1395684"/>
          </a:xfrm>
        </p:grpSpPr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xmlns="" id="{8F86FDA2-6205-4F9B-BE8E-B2B9C64FA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18803" y="1886574"/>
              <a:ext cx="2153105" cy="139568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8D50E84-BA73-4B1E-8D48-719F8EB02537}"/>
                </a:ext>
              </a:extLst>
            </p:cNvPr>
            <p:cNvSpPr txBox="1"/>
            <p:nvPr/>
          </p:nvSpPr>
          <p:spPr>
            <a:xfrm>
              <a:off x="2830812" y="2006618"/>
              <a:ext cx="12842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u="sng" dirty="0">
                  <a:solidFill>
                    <a:srgbClr val="00B0F0"/>
                  </a:solidFill>
                  <a:latin typeface="HY헤드라인M" pitchFamily="18" charset="-127"/>
                  <a:ea typeface="HY헤드라인M" pitchFamily="18" charset="-127"/>
                </a:rPr>
                <a:t>물웅덩이</a:t>
              </a:r>
            </a:p>
          </p:txBody>
        </p:sp>
      </p:grpSp>
      <p:pic>
        <p:nvPicPr>
          <p:cNvPr id="48" name="그림 47">
            <a:extLst>
              <a:ext uri="{FF2B5EF4-FFF2-40B4-BE49-F238E27FC236}">
                <a16:creationId xmlns:a16="http://schemas.microsoft.com/office/drawing/2014/main" xmlns="" id="{AB3B214C-BCEC-4BB4-8902-F339822AED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1941" y="4737194"/>
            <a:ext cx="1063555" cy="1639583"/>
          </a:xfrm>
          <a:prstGeom prst="rect">
            <a:avLst/>
          </a:prstGeom>
          <a:solidFill>
            <a:srgbClr val="FF0000"/>
          </a:solidFill>
          <a:ln w="57150">
            <a:noFill/>
          </a:ln>
        </p:spPr>
      </p:pic>
      <p:sp>
        <p:nvSpPr>
          <p:cNvPr id="7" name="직사각형 6"/>
          <p:cNvSpPr/>
          <p:nvPr/>
        </p:nvSpPr>
        <p:spPr>
          <a:xfrm>
            <a:off x="251520" y="282206"/>
            <a:ext cx="5349576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ctr">
              <a:lnSpc>
                <a:spcPct val="140000"/>
              </a:lnSpc>
            </a:pPr>
            <a:r>
              <a:rPr lang="ko-KR" altLang="en-US" sz="3300" dirty="0">
                <a:latin typeface="HY헤드라인M" pitchFamily="18" charset="-127"/>
                <a:ea typeface="HY헤드라인M" pitchFamily="18" charset="-127"/>
              </a:rPr>
              <a:t>특수카드 </a:t>
            </a:r>
            <a:r>
              <a:rPr lang="en-US" altLang="ko-KR" sz="3300" dirty="0">
                <a:latin typeface="HY헤드라인M" pitchFamily="18" charset="-127"/>
                <a:ea typeface="HY헤드라인M" pitchFamily="18" charset="-127"/>
              </a:rPr>
              <a:t>3 </a:t>
            </a:r>
            <a:r>
              <a:rPr lang="ko-KR" altLang="en-US" sz="3300" dirty="0">
                <a:latin typeface="HY헤드라인M" pitchFamily="18" charset="-127"/>
                <a:ea typeface="HY헤드라인M" pitchFamily="18" charset="-127"/>
              </a:rPr>
              <a:t>까치</a:t>
            </a:r>
            <a:r>
              <a:rPr lang="en-US" altLang="ko-KR" sz="3300">
                <a:latin typeface="HY헤드라인M" pitchFamily="18" charset="-127"/>
                <a:ea typeface="HY헤드라인M" pitchFamily="18" charset="-127"/>
              </a:rPr>
              <a:t>-1</a:t>
            </a:r>
            <a:endParaRPr lang="ko-KR" altLang="en-US" sz="33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049267" y="496150"/>
            <a:ext cx="686235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40000"/>
              </a:lnSpc>
            </a:pPr>
            <a:r>
              <a:rPr lang="ko-KR" altLang="en-US" dirty="0">
                <a:latin typeface="HY헤드라인M" pitchFamily="18" charset="-127"/>
                <a:ea typeface="HY헤드라인M" pitchFamily="18" charset="-127"/>
              </a:rPr>
              <a:t>특수카드를 뽑으면 해당하는 기능을 사용합니다</a:t>
            </a:r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xmlns="" id="{6C2D182F-1F81-4947-807E-8AAD5E9C8B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6093296"/>
            <a:ext cx="1782803" cy="455818"/>
          </a:xfrm>
          <a:prstGeom prst="rect">
            <a:avLst/>
          </a:prstGeom>
        </p:spPr>
      </p:pic>
      <p:sp>
        <p:nvSpPr>
          <p:cNvPr id="53" name="직사각형 52">
            <a:extLst>
              <a:ext uri="{FF2B5EF4-FFF2-40B4-BE49-F238E27FC236}">
                <a16:creationId xmlns:a16="http://schemas.microsoft.com/office/drawing/2014/main" xmlns="" id="{5D910902-9761-42FE-A98A-9896667CCB61}"/>
              </a:ext>
            </a:extLst>
          </p:cNvPr>
          <p:cNvSpPr/>
          <p:nvPr/>
        </p:nvSpPr>
        <p:spPr>
          <a:xfrm>
            <a:off x="1553255" y="993952"/>
            <a:ext cx="9433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ctr">
              <a:lnSpc>
                <a:spcPct val="140000"/>
              </a:lnSpc>
            </a:pP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까치는 게임 초반에 뽑는 더미 옆에 두었다가</a:t>
            </a:r>
            <a:endParaRPr lang="en-US" altLang="ko-KR" sz="2000" dirty="0">
              <a:latin typeface="HY헤드라인M" pitchFamily="18" charset="-127"/>
              <a:ea typeface="HY헤드라인M" pitchFamily="18" charset="-127"/>
            </a:endParaRPr>
          </a:p>
          <a:p>
            <a:pPr algn="l" fontAlgn="ctr">
              <a:lnSpc>
                <a:spcPct val="140000"/>
              </a:lnSpc>
            </a:pP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다음 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가지 상황 중 하나가 발생한 경우 게임에서 사용됩니다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pic>
        <p:nvPicPr>
          <p:cNvPr id="56" name="그림 55">
            <a:extLst>
              <a:ext uri="{FF2B5EF4-FFF2-40B4-BE49-F238E27FC236}">
                <a16:creationId xmlns:a16="http://schemas.microsoft.com/office/drawing/2014/main" xmlns="" id="{8D316FF6-56A2-436F-9149-C1AF301BE40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3758" y="4392555"/>
            <a:ext cx="1072778" cy="165380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C131E4FB-84CA-46C3-B6B2-71355DE6ECA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080" y="4722978"/>
            <a:ext cx="1072777" cy="16538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A99703AE-3DE8-470A-8153-D2B6BA35480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4006" y="4731390"/>
            <a:ext cx="1072777" cy="16538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0CD1C176-9C2F-4410-9554-BF7C9B2CA67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072" y="4722978"/>
            <a:ext cx="1072777" cy="1653800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xmlns="" id="{40A829DF-67EF-4644-8624-8272478D52E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596491">
            <a:off x="1255665" y="4717324"/>
            <a:ext cx="1103804" cy="1701632"/>
          </a:xfrm>
          <a:prstGeom prst="rect">
            <a:avLst/>
          </a:prstGeom>
        </p:spPr>
      </p:pic>
      <p:pic>
        <p:nvPicPr>
          <p:cNvPr id="73" name="그림 72">
            <a:extLst>
              <a:ext uri="{FF2B5EF4-FFF2-40B4-BE49-F238E27FC236}">
                <a16:creationId xmlns:a16="http://schemas.microsoft.com/office/drawing/2014/main" xmlns="" id="{E8FF984D-0832-428E-86DA-433B06BF5E6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628" y="4489950"/>
            <a:ext cx="970612" cy="1496302"/>
          </a:xfrm>
          <a:prstGeom prst="rect">
            <a:avLst/>
          </a:prstGeom>
        </p:spPr>
      </p:pic>
      <p:pic>
        <p:nvPicPr>
          <p:cNvPr id="74" name="그림 73">
            <a:extLst>
              <a:ext uri="{FF2B5EF4-FFF2-40B4-BE49-F238E27FC236}">
                <a16:creationId xmlns:a16="http://schemas.microsoft.com/office/drawing/2014/main" xmlns="" id="{6143AAE9-2D6A-4AE7-87C9-E0EF4A6E1AEE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446" y="4492116"/>
            <a:ext cx="970612" cy="1496302"/>
          </a:xfrm>
          <a:prstGeom prst="rect">
            <a:avLst/>
          </a:prstGeom>
        </p:spPr>
      </p:pic>
      <p:pic>
        <p:nvPicPr>
          <p:cNvPr id="75" name="그림 74">
            <a:extLst>
              <a:ext uri="{FF2B5EF4-FFF2-40B4-BE49-F238E27FC236}">
                <a16:creationId xmlns:a16="http://schemas.microsoft.com/office/drawing/2014/main" xmlns="" id="{9E164572-B04F-4157-AA6E-8A02D88E417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2958" y="4492116"/>
            <a:ext cx="970612" cy="1496302"/>
          </a:xfrm>
          <a:prstGeom prst="rect">
            <a:avLst/>
          </a:prstGeom>
        </p:spPr>
      </p:pic>
      <p:pic>
        <p:nvPicPr>
          <p:cNvPr id="76" name="그림 75">
            <a:extLst>
              <a:ext uri="{FF2B5EF4-FFF2-40B4-BE49-F238E27FC236}">
                <a16:creationId xmlns:a16="http://schemas.microsoft.com/office/drawing/2014/main" xmlns="" id="{473C7830-DC36-472C-8CA8-0195B5699F7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2958" y="4389435"/>
            <a:ext cx="970612" cy="1496302"/>
          </a:xfrm>
          <a:prstGeom prst="rect">
            <a:avLst/>
          </a:prstGeom>
        </p:spPr>
      </p:pic>
      <p:pic>
        <p:nvPicPr>
          <p:cNvPr id="64" name="그림 63">
            <a:extLst>
              <a:ext uri="{FF2B5EF4-FFF2-40B4-BE49-F238E27FC236}">
                <a16:creationId xmlns:a16="http://schemas.microsoft.com/office/drawing/2014/main" xmlns="" id="{6EA92459-7627-497C-ABEB-8951982CC58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596491">
            <a:off x="951532" y="4725644"/>
            <a:ext cx="1103804" cy="1701632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943CEA11-777E-42E6-BFB9-9B7322FB3ACA}"/>
              </a:ext>
            </a:extLst>
          </p:cNvPr>
          <p:cNvGrpSpPr/>
          <p:nvPr/>
        </p:nvGrpSpPr>
        <p:grpSpPr>
          <a:xfrm>
            <a:off x="495910" y="1458611"/>
            <a:ext cx="457522" cy="1170482"/>
            <a:chOff x="495909" y="1458611"/>
            <a:chExt cx="989649" cy="2531824"/>
          </a:xfrm>
        </p:grpSpPr>
        <p:grpSp>
          <p:nvGrpSpPr>
            <p:cNvPr id="83" name="그룹 82">
              <a:extLst>
                <a:ext uri="{FF2B5EF4-FFF2-40B4-BE49-F238E27FC236}">
                  <a16:creationId xmlns:a16="http://schemas.microsoft.com/office/drawing/2014/main" xmlns="" id="{E00E7B1A-9373-490F-8450-1A4E34F41595}"/>
                </a:ext>
              </a:extLst>
            </p:cNvPr>
            <p:cNvGrpSpPr/>
            <p:nvPr/>
          </p:nvGrpSpPr>
          <p:grpSpPr>
            <a:xfrm>
              <a:off x="500043" y="1700154"/>
              <a:ext cx="985192" cy="1877779"/>
              <a:chOff x="5564677" y="1075624"/>
              <a:chExt cx="998424" cy="1902999"/>
            </a:xfrm>
          </p:grpSpPr>
          <p:pic>
            <p:nvPicPr>
              <p:cNvPr id="84" name="그림 83">
                <a:extLst>
                  <a:ext uri="{FF2B5EF4-FFF2-40B4-BE49-F238E27FC236}">
                    <a16:creationId xmlns:a16="http://schemas.microsoft.com/office/drawing/2014/main" xmlns="" id="{77BE9242-9184-4B28-9784-4DABF911AC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64677" y="1075624"/>
                <a:ext cx="970612" cy="1496302"/>
              </a:xfrm>
              <a:prstGeom prst="rect">
                <a:avLst/>
              </a:prstGeom>
            </p:spPr>
          </p:pic>
          <p:pic>
            <p:nvPicPr>
              <p:cNvPr id="85" name="그림 84">
                <a:extLst>
                  <a:ext uri="{FF2B5EF4-FFF2-40B4-BE49-F238E27FC236}">
                    <a16:creationId xmlns:a16="http://schemas.microsoft.com/office/drawing/2014/main" xmlns="" id="{430B7103-EB41-4F9A-8D04-59D9D54043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64677" y="1279458"/>
                <a:ext cx="970612" cy="1496302"/>
              </a:xfrm>
              <a:prstGeom prst="rect">
                <a:avLst/>
              </a:prstGeom>
            </p:spPr>
          </p:pic>
          <p:pic>
            <p:nvPicPr>
              <p:cNvPr id="86" name="그림 85">
                <a:extLst>
                  <a:ext uri="{FF2B5EF4-FFF2-40B4-BE49-F238E27FC236}">
                    <a16:creationId xmlns:a16="http://schemas.microsoft.com/office/drawing/2014/main" xmlns="" id="{E309B70B-6678-442A-ACC1-FE4A4F7982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64677" y="1111441"/>
                <a:ext cx="970612" cy="1496302"/>
              </a:xfrm>
              <a:prstGeom prst="rect">
                <a:avLst/>
              </a:prstGeom>
            </p:spPr>
          </p:pic>
          <p:pic>
            <p:nvPicPr>
              <p:cNvPr id="87" name="그림 86">
                <a:extLst>
                  <a:ext uri="{FF2B5EF4-FFF2-40B4-BE49-F238E27FC236}">
                    <a16:creationId xmlns:a16="http://schemas.microsoft.com/office/drawing/2014/main" xmlns="" id="{A4B399E2-81BD-46B1-9F30-C808C97DBE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92489" y="1234259"/>
                <a:ext cx="970612" cy="1496302"/>
              </a:xfrm>
              <a:prstGeom prst="rect">
                <a:avLst/>
              </a:prstGeom>
            </p:spPr>
          </p:pic>
          <p:pic>
            <p:nvPicPr>
              <p:cNvPr id="90" name="그림 89">
                <a:extLst>
                  <a:ext uri="{FF2B5EF4-FFF2-40B4-BE49-F238E27FC236}">
                    <a16:creationId xmlns:a16="http://schemas.microsoft.com/office/drawing/2014/main" xmlns="" id="{28E1543D-3C79-45B9-A85C-65E7479AB4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73359" y="1314532"/>
                <a:ext cx="970612" cy="1496302"/>
              </a:xfrm>
              <a:prstGeom prst="rect">
                <a:avLst/>
              </a:prstGeom>
            </p:spPr>
          </p:pic>
          <p:pic>
            <p:nvPicPr>
              <p:cNvPr id="93" name="그림 92">
                <a:extLst>
                  <a:ext uri="{FF2B5EF4-FFF2-40B4-BE49-F238E27FC236}">
                    <a16:creationId xmlns:a16="http://schemas.microsoft.com/office/drawing/2014/main" xmlns="" id="{06A4E43E-840E-4999-A8E9-1DD0C85B9E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64677" y="1446504"/>
                <a:ext cx="970612" cy="1496302"/>
              </a:xfrm>
              <a:prstGeom prst="rect">
                <a:avLst/>
              </a:prstGeom>
            </p:spPr>
          </p:pic>
          <p:pic>
            <p:nvPicPr>
              <p:cNvPr id="94" name="그림 93">
                <a:extLst>
                  <a:ext uri="{FF2B5EF4-FFF2-40B4-BE49-F238E27FC236}">
                    <a16:creationId xmlns:a16="http://schemas.microsoft.com/office/drawing/2014/main" xmlns="" id="{A61A7F92-074B-49F3-B798-474281D157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64677" y="1180312"/>
                <a:ext cx="970612" cy="1496302"/>
              </a:xfrm>
              <a:prstGeom prst="rect">
                <a:avLst/>
              </a:prstGeom>
            </p:spPr>
          </p:pic>
          <p:pic>
            <p:nvPicPr>
              <p:cNvPr id="95" name="그림 94">
                <a:extLst>
                  <a:ext uri="{FF2B5EF4-FFF2-40B4-BE49-F238E27FC236}">
                    <a16:creationId xmlns:a16="http://schemas.microsoft.com/office/drawing/2014/main" xmlns="" id="{060A1800-CACA-4954-9142-C14EDAFF15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64677" y="1411427"/>
                <a:ext cx="970612" cy="1496302"/>
              </a:xfrm>
              <a:prstGeom prst="rect">
                <a:avLst/>
              </a:prstGeom>
            </p:spPr>
          </p:pic>
          <p:pic>
            <p:nvPicPr>
              <p:cNvPr id="96" name="그림 95">
                <a:extLst>
                  <a:ext uri="{FF2B5EF4-FFF2-40B4-BE49-F238E27FC236}">
                    <a16:creationId xmlns:a16="http://schemas.microsoft.com/office/drawing/2014/main" xmlns="" id="{4FC283C2-219B-4A5E-A199-B443F81912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82041" y="1482321"/>
                <a:ext cx="970612" cy="1496302"/>
              </a:xfrm>
              <a:prstGeom prst="rect">
                <a:avLst/>
              </a:prstGeom>
            </p:spPr>
          </p:pic>
        </p:grpSp>
        <p:pic>
          <p:nvPicPr>
            <p:cNvPr id="97" name="그림 96">
              <a:extLst>
                <a:ext uri="{FF2B5EF4-FFF2-40B4-BE49-F238E27FC236}">
                  <a16:creationId xmlns:a16="http://schemas.microsoft.com/office/drawing/2014/main" xmlns="" id="{73F95DB9-0E10-4641-958C-AB7DA29AF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9214" y="1458611"/>
              <a:ext cx="970612" cy="1496302"/>
            </a:xfrm>
            <a:prstGeom prst="rect">
              <a:avLst/>
            </a:prstGeom>
          </p:spPr>
        </p:pic>
        <p:pic>
          <p:nvPicPr>
            <p:cNvPr id="98" name="그림 97">
              <a:extLst>
                <a:ext uri="{FF2B5EF4-FFF2-40B4-BE49-F238E27FC236}">
                  <a16:creationId xmlns:a16="http://schemas.microsoft.com/office/drawing/2014/main" xmlns="" id="{241C28CF-CD6F-4F62-9254-70E2E54C3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9214" y="1581021"/>
              <a:ext cx="970612" cy="1496302"/>
            </a:xfrm>
            <a:prstGeom prst="rect">
              <a:avLst/>
            </a:prstGeom>
          </p:spPr>
        </p:pic>
        <p:pic>
          <p:nvPicPr>
            <p:cNvPr id="99" name="그림 98">
              <a:extLst>
                <a:ext uri="{FF2B5EF4-FFF2-40B4-BE49-F238E27FC236}">
                  <a16:creationId xmlns:a16="http://schemas.microsoft.com/office/drawing/2014/main" xmlns="" id="{31462056-4475-43AE-AD96-CC6D7C6CF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4946" y="1723228"/>
              <a:ext cx="970612" cy="1496302"/>
            </a:xfrm>
            <a:prstGeom prst="rect">
              <a:avLst/>
            </a:prstGeom>
          </p:spPr>
        </p:pic>
        <p:pic>
          <p:nvPicPr>
            <p:cNvPr id="101" name="그림 100">
              <a:extLst>
                <a:ext uri="{FF2B5EF4-FFF2-40B4-BE49-F238E27FC236}">
                  <a16:creationId xmlns:a16="http://schemas.microsoft.com/office/drawing/2014/main" xmlns="" id="{91ECE065-5416-4A64-B252-0048B8750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7744" y="2112786"/>
              <a:ext cx="970612" cy="1496302"/>
            </a:xfrm>
            <a:prstGeom prst="rect">
              <a:avLst/>
            </a:prstGeom>
          </p:spPr>
        </p:pic>
        <p:pic>
          <p:nvPicPr>
            <p:cNvPr id="102" name="그림 101">
              <a:extLst>
                <a:ext uri="{FF2B5EF4-FFF2-40B4-BE49-F238E27FC236}">
                  <a16:creationId xmlns:a16="http://schemas.microsoft.com/office/drawing/2014/main" xmlns="" id="{0088A51E-5C98-4D74-8804-679ECC965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3026" y="2324772"/>
              <a:ext cx="970612" cy="1496302"/>
            </a:xfrm>
            <a:prstGeom prst="rect">
              <a:avLst/>
            </a:prstGeom>
          </p:spPr>
        </p:pic>
        <p:pic>
          <p:nvPicPr>
            <p:cNvPr id="100" name="그림 99">
              <a:extLst>
                <a:ext uri="{FF2B5EF4-FFF2-40B4-BE49-F238E27FC236}">
                  <a16:creationId xmlns:a16="http://schemas.microsoft.com/office/drawing/2014/main" xmlns="" id="{94CF0A08-D75A-409D-9259-D1CEC9132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5909" y="2101461"/>
              <a:ext cx="970612" cy="1496302"/>
            </a:xfrm>
            <a:prstGeom prst="rect">
              <a:avLst/>
            </a:prstGeom>
          </p:spPr>
        </p:pic>
        <p:pic>
          <p:nvPicPr>
            <p:cNvPr id="118" name="그림 117">
              <a:extLst>
                <a:ext uri="{FF2B5EF4-FFF2-40B4-BE49-F238E27FC236}">
                  <a16:creationId xmlns:a16="http://schemas.microsoft.com/office/drawing/2014/main" xmlns="" id="{BAE065B2-13F6-4DB0-94B8-2217420E1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310" y="2494133"/>
              <a:ext cx="970612" cy="1496302"/>
            </a:xfrm>
            <a:prstGeom prst="rect">
              <a:avLst/>
            </a:prstGeom>
          </p:spPr>
        </p:pic>
      </p:grpSp>
      <p:pic>
        <p:nvPicPr>
          <p:cNvPr id="81" name="그림 80">
            <a:extLst>
              <a:ext uri="{FF2B5EF4-FFF2-40B4-BE49-F238E27FC236}">
                <a16:creationId xmlns:a16="http://schemas.microsoft.com/office/drawing/2014/main" xmlns="" id="{8AD49ABF-998C-4AE5-8C13-59AA861E5045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46" y="1299964"/>
            <a:ext cx="600448" cy="925655"/>
          </a:xfrm>
          <a:prstGeom prst="rect">
            <a:avLst/>
          </a:prstGeom>
        </p:spPr>
      </p:pic>
      <p:pic>
        <p:nvPicPr>
          <p:cNvPr id="91" name="그림 90">
            <a:extLst>
              <a:ext uri="{FF2B5EF4-FFF2-40B4-BE49-F238E27FC236}">
                <a16:creationId xmlns:a16="http://schemas.microsoft.com/office/drawing/2014/main" xmlns="" id="{DC7DB056-5EEE-40F8-B921-66EA6890F225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427" y="4385184"/>
            <a:ext cx="636113" cy="980636"/>
          </a:xfrm>
          <a:prstGeom prst="rect">
            <a:avLst/>
          </a:prstGeom>
        </p:spPr>
      </p:pic>
      <p:grpSp>
        <p:nvGrpSpPr>
          <p:cNvPr id="92" name="그룹 91">
            <a:extLst>
              <a:ext uri="{FF2B5EF4-FFF2-40B4-BE49-F238E27FC236}">
                <a16:creationId xmlns:a16="http://schemas.microsoft.com/office/drawing/2014/main" xmlns="" id="{9365434F-ED5F-48A5-BC6C-5ECCB2D3CE5C}"/>
              </a:ext>
            </a:extLst>
          </p:cNvPr>
          <p:cNvGrpSpPr/>
          <p:nvPr/>
        </p:nvGrpSpPr>
        <p:grpSpPr>
          <a:xfrm>
            <a:off x="5597762" y="4439651"/>
            <a:ext cx="457522" cy="1170482"/>
            <a:chOff x="495909" y="1458611"/>
            <a:chExt cx="989649" cy="2531824"/>
          </a:xfrm>
        </p:grpSpPr>
        <p:grpSp>
          <p:nvGrpSpPr>
            <p:cNvPr id="103" name="그룹 102">
              <a:extLst>
                <a:ext uri="{FF2B5EF4-FFF2-40B4-BE49-F238E27FC236}">
                  <a16:creationId xmlns:a16="http://schemas.microsoft.com/office/drawing/2014/main" xmlns="" id="{C2570AA1-3557-4347-A3ED-046F101493BB}"/>
                </a:ext>
              </a:extLst>
            </p:cNvPr>
            <p:cNvGrpSpPr/>
            <p:nvPr/>
          </p:nvGrpSpPr>
          <p:grpSpPr>
            <a:xfrm>
              <a:off x="500043" y="1700154"/>
              <a:ext cx="985192" cy="1877779"/>
              <a:chOff x="5564677" y="1075624"/>
              <a:chExt cx="998424" cy="1902999"/>
            </a:xfrm>
          </p:grpSpPr>
          <p:pic>
            <p:nvPicPr>
              <p:cNvPr id="112" name="그림 111">
                <a:extLst>
                  <a:ext uri="{FF2B5EF4-FFF2-40B4-BE49-F238E27FC236}">
                    <a16:creationId xmlns:a16="http://schemas.microsoft.com/office/drawing/2014/main" xmlns="" id="{D63FC4A2-0ACB-4DA3-B980-53929D321B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64677" y="1075624"/>
                <a:ext cx="970612" cy="1496302"/>
              </a:xfrm>
              <a:prstGeom prst="rect">
                <a:avLst/>
              </a:prstGeom>
            </p:spPr>
          </p:pic>
          <p:pic>
            <p:nvPicPr>
              <p:cNvPr id="113" name="그림 112">
                <a:extLst>
                  <a:ext uri="{FF2B5EF4-FFF2-40B4-BE49-F238E27FC236}">
                    <a16:creationId xmlns:a16="http://schemas.microsoft.com/office/drawing/2014/main" xmlns="" id="{2CEAFD2F-70C4-4F5E-9FF9-7E7E08A065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64677" y="1279458"/>
                <a:ext cx="970612" cy="1496302"/>
              </a:xfrm>
              <a:prstGeom prst="rect">
                <a:avLst/>
              </a:prstGeom>
            </p:spPr>
          </p:pic>
          <p:pic>
            <p:nvPicPr>
              <p:cNvPr id="114" name="그림 113">
                <a:extLst>
                  <a:ext uri="{FF2B5EF4-FFF2-40B4-BE49-F238E27FC236}">
                    <a16:creationId xmlns:a16="http://schemas.microsoft.com/office/drawing/2014/main" xmlns="" id="{34FD7159-A074-4531-B1AC-DC9F599A19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64677" y="1111441"/>
                <a:ext cx="970612" cy="1496302"/>
              </a:xfrm>
              <a:prstGeom prst="rect">
                <a:avLst/>
              </a:prstGeom>
            </p:spPr>
          </p:pic>
          <p:pic>
            <p:nvPicPr>
              <p:cNvPr id="115" name="그림 114">
                <a:extLst>
                  <a:ext uri="{FF2B5EF4-FFF2-40B4-BE49-F238E27FC236}">
                    <a16:creationId xmlns:a16="http://schemas.microsoft.com/office/drawing/2014/main" xmlns="" id="{422D750B-C0B6-48FB-A81C-23FB8F1110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92489" y="1234259"/>
                <a:ext cx="970612" cy="1496302"/>
              </a:xfrm>
              <a:prstGeom prst="rect">
                <a:avLst/>
              </a:prstGeom>
            </p:spPr>
          </p:pic>
          <p:pic>
            <p:nvPicPr>
              <p:cNvPr id="116" name="그림 115">
                <a:extLst>
                  <a:ext uri="{FF2B5EF4-FFF2-40B4-BE49-F238E27FC236}">
                    <a16:creationId xmlns:a16="http://schemas.microsoft.com/office/drawing/2014/main" xmlns="" id="{AC653D9C-8CD7-4712-B85F-BC912ECDDA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73359" y="1314532"/>
                <a:ext cx="970612" cy="1496302"/>
              </a:xfrm>
              <a:prstGeom prst="rect">
                <a:avLst/>
              </a:prstGeom>
            </p:spPr>
          </p:pic>
          <p:pic>
            <p:nvPicPr>
              <p:cNvPr id="117" name="그림 116">
                <a:extLst>
                  <a:ext uri="{FF2B5EF4-FFF2-40B4-BE49-F238E27FC236}">
                    <a16:creationId xmlns:a16="http://schemas.microsoft.com/office/drawing/2014/main" xmlns="" id="{74B8D504-75D2-4103-BDB2-F6624BABDD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64677" y="1446504"/>
                <a:ext cx="970612" cy="1496302"/>
              </a:xfrm>
              <a:prstGeom prst="rect">
                <a:avLst/>
              </a:prstGeom>
            </p:spPr>
          </p:pic>
          <p:pic>
            <p:nvPicPr>
              <p:cNvPr id="119" name="그림 118">
                <a:extLst>
                  <a:ext uri="{FF2B5EF4-FFF2-40B4-BE49-F238E27FC236}">
                    <a16:creationId xmlns:a16="http://schemas.microsoft.com/office/drawing/2014/main" xmlns="" id="{5AD6242A-B6A8-42BC-87F1-7AC6828DAB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64677" y="1180312"/>
                <a:ext cx="970612" cy="1496302"/>
              </a:xfrm>
              <a:prstGeom prst="rect">
                <a:avLst/>
              </a:prstGeom>
            </p:spPr>
          </p:pic>
          <p:pic>
            <p:nvPicPr>
              <p:cNvPr id="120" name="그림 119">
                <a:extLst>
                  <a:ext uri="{FF2B5EF4-FFF2-40B4-BE49-F238E27FC236}">
                    <a16:creationId xmlns:a16="http://schemas.microsoft.com/office/drawing/2014/main" xmlns="" id="{3782B631-AC61-4431-99C2-DF198A098E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64677" y="1411427"/>
                <a:ext cx="970612" cy="1496302"/>
              </a:xfrm>
              <a:prstGeom prst="rect">
                <a:avLst/>
              </a:prstGeom>
            </p:spPr>
          </p:pic>
          <p:pic>
            <p:nvPicPr>
              <p:cNvPr id="121" name="그림 120">
                <a:extLst>
                  <a:ext uri="{FF2B5EF4-FFF2-40B4-BE49-F238E27FC236}">
                    <a16:creationId xmlns:a16="http://schemas.microsoft.com/office/drawing/2014/main" xmlns="" id="{43370B06-B6F5-4E14-921C-680EC88AF7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82041" y="1482321"/>
                <a:ext cx="970612" cy="1496302"/>
              </a:xfrm>
              <a:prstGeom prst="rect">
                <a:avLst/>
              </a:prstGeom>
            </p:spPr>
          </p:pic>
        </p:grpSp>
        <p:pic>
          <p:nvPicPr>
            <p:cNvPr id="105" name="그림 104">
              <a:extLst>
                <a:ext uri="{FF2B5EF4-FFF2-40B4-BE49-F238E27FC236}">
                  <a16:creationId xmlns:a16="http://schemas.microsoft.com/office/drawing/2014/main" xmlns="" id="{2125B70F-2DEE-4B16-83AD-37D696C82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9214" y="1458611"/>
              <a:ext cx="970612" cy="1496302"/>
            </a:xfrm>
            <a:prstGeom prst="rect">
              <a:avLst/>
            </a:prstGeom>
          </p:spPr>
        </p:pic>
        <p:pic>
          <p:nvPicPr>
            <p:cNvPr id="106" name="그림 105">
              <a:extLst>
                <a:ext uri="{FF2B5EF4-FFF2-40B4-BE49-F238E27FC236}">
                  <a16:creationId xmlns:a16="http://schemas.microsoft.com/office/drawing/2014/main" xmlns="" id="{50F39913-86B6-4423-8B40-7647ACEEC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9214" y="1581021"/>
              <a:ext cx="970612" cy="1496302"/>
            </a:xfrm>
            <a:prstGeom prst="rect">
              <a:avLst/>
            </a:prstGeom>
          </p:spPr>
        </p:pic>
        <p:pic>
          <p:nvPicPr>
            <p:cNvPr id="107" name="그림 106">
              <a:extLst>
                <a:ext uri="{FF2B5EF4-FFF2-40B4-BE49-F238E27FC236}">
                  <a16:creationId xmlns:a16="http://schemas.microsoft.com/office/drawing/2014/main" xmlns="" id="{7A36FA46-092A-4192-87F8-076CE088A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4946" y="1723228"/>
              <a:ext cx="970612" cy="1496302"/>
            </a:xfrm>
            <a:prstGeom prst="rect">
              <a:avLst/>
            </a:prstGeom>
          </p:spPr>
        </p:pic>
        <p:pic>
          <p:nvPicPr>
            <p:cNvPr id="108" name="그림 107">
              <a:extLst>
                <a:ext uri="{FF2B5EF4-FFF2-40B4-BE49-F238E27FC236}">
                  <a16:creationId xmlns:a16="http://schemas.microsoft.com/office/drawing/2014/main" xmlns="" id="{AA47F741-7B76-4D8B-9585-2539833C5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7744" y="2112786"/>
              <a:ext cx="970612" cy="1496302"/>
            </a:xfrm>
            <a:prstGeom prst="rect">
              <a:avLst/>
            </a:prstGeom>
          </p:spPr>
        </p:pic>
        <p:pic>
          <p:nvPicPr>
            <p:cNvPr id="109" name="그림 108">
              <a:extLst>
                <a:ext uri="{FF2B5EF4-FFF2-40B4-BE49-F238E27FC236}">
                  <a16:creationId xmlns:a16="http://schemas.microsoft.com/office/drawing/2014/main" xmlns="" id="{86CCB6D5-9097-4022-9C4E-A72AED4E56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3026" y="2324772"/>
              <a:ext cx="970612" cy="1496302"/>
            </a:xfrm>
            <a:prstGeom prst="rect">
              <a:avLst/>
            </a:prstGeom>
          </p:spPr>
        </p:pic>
        <p:pic>
          <p:nvPicPr>
            <p:cNvPr id="110" name="그림 109">
              <a:extLst>
                <a:ext uri="{FF2B5EF4-FFF2-40B4-BE49-F238E27FC236}">
                  <a16:creationId xmlns:a16="http://schemas.microsoft.com/office/drawing/2014/main" xmlns="" id="{02396971-D202-4887-B3EB-92887851C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5909" y="2101461"/>
              <a:ext cx="970612" cy="1496302"/>
            </a:xfrm>
            <a:prstGeom prst="rect">
              <a:avLst/>
            </a:prstGeom>
          </p:spPr>
        </p:pic>
        <p:pic>
          <p:nvPicPr>
            <p:cNvPr id="111" name="그림 110">
              <a:extLst>
                <a:ext uri="{FF2B5EF4-FFF2-40B4-BE49-F238E27FC236}">
                  <a16:creationId xmlns:a16="http://schemas.microsoft.com/office/drawing/2014/main" xmlns="" id="{F92F7B86-A743-40C3-991C-D85B666F3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310" y="2494133"/>
              <a:ext cx="970612" cy="1496302"/>
            </a:xfrm>
            <a:prstGeom prst="rect">
              <a:avLst/>
            </a:prstGeom>
          </p:spPr>
        </p:pic>
      </p:grpSp>
      <p:sp>
        <p:nvSpPr>
          <p:cNvPr id="124" name="사각형: 둥근 모서리 123">
            <a:extLst>
              <a:ext uri="{FF2B5EF4-FFF2-40B4-BE49-F238E27FC236}">
                <a16:creationId xmlns:a16="http://schemas.microsoft.com/office/drawing/2014/main" xmlns="" id="{5AA24AA4-41DF-4CFF-AEF7-15A2E4D77E31}"/>
              </a:ext>
            </a:extLst>
          </p:cNvPr>
          <p:cNvSpPr/>
          <p:nvPr/>
        </p:nvSpPr>
        <p:spPr>
          <a:xfrm>
            <a:off x="1063226" y="2106837"/>
            <a:ext cx="851729" cy="2503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/>
              <a:t>동물원</a:t>
            </a:r>
          </a:p>
        </p:txBody>
      </p:sp>
      <p:sp>
        <p:nvSpPr>
          <p:cNvPr id="125" name="사각형: 둥근 모서리 124">
            <a:extLst>
              <a:ext uri="{FF2B5EF4-FFF2-40B4-BE49-F238E27FC236}">
                <a16:creationId xmlns:a16="http://schemas.microsoft.com/office/drawing/2014/main" xmlns="" id="{420A978B-6796-4046-A3DA-280D5932556B}"/>
              </a:ext>
            </a:extLst>
          </p:cNvPr>
          <p:cNvSpPr/>
          <p:nvPr/>
        </p:nvSpPr>
        <p:spPr>
          <a:xfrm>
            <a:off x="4681460" y="5152720"/>
            <a:ext cx="851729" cy="2503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/>
              <a:t>동물원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xmlns="" id="{E66CCA2E-DC88-4520-8E5C-EB9B8BB06C3A}"/>
              </a:ext>
            </a:extLst>
          </p:cNvPr>
          <p:cNvSpPr/>
          <p:nvPr/>
        </p:nvSpPr>
        <p:spPr>
          <a:xfrm>
            <a:off x="2554333" y="2426183"/>
            <a:ext cx="1576963" cy="403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가 이미 다른 동물원에 </a:t>
            </a:r>
            <a:endParaRPr lang="en-US" altLang="ko-KR" sz="1050" dirty="0"/>
          </a:p>
          <a:p>
            <a:pPr algn="ctr"/>
            <a:r>
              <a:rPr lang="ko-KR" altLang="en-US" sz="1050" dirty="0"/>
              <a:t>내려놓아져 있는 경우</a:t>
            </a:r>
          </a:p>
        </p:txBody>
      </p:sp>
      <p:pic>
        <p:nvPicPr>
          <p:cNvPr id="126" name="그림 125">
            <a:extLst>
              <a:ext uri="{FF2B5EF4-FFF2-40B4-BE49-F238E27FC236}">
                <a16:creationId xmlns:a16="http://schemas.microsoft.com/office/drawing/2014/main" xmlns="" id="{62E5790A-A3AD-4C4A-B4BD-D715F1ECE549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2189" y="2396327"/>
            <a:ext cx="587715" cy="918366"/>
          </a:xfrm>
          <a:prstGeom prst="rect">
            <a:avLst/>
          </a:prstGeom>
        </p:spPr>
      </p:pic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xmlns="" id="{4E206DB6-37D7-42DA-A775-03E7698A0541}"/>
              </a:ext>
            </a:extLst>
          </p:cNvPr>
          <p:cNvSpPr/>
          <p:nvPr/>
        </p:nvSpPr>
        <p:spPr>
          <a:xfrm>
            <a:off x="190193" y="2541404"/>
            <a:ext cx="3109775" cy="213055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0" name="직사각형 129">
            <a:extLst>
              <a:ext uri="{FF2B5EF4-FFF2-40B4-BE49-F238E27FC236}">
                <a16:creationId xmlns:a16="http://schemas.microsoft.com/office/drawing/2014/main" xmlns="" id="{E5D8294E-918E-472A-BAE6-276A93426924}"/>
              </a:ext>
            </a:extLst>
          </p:cNvPr>
          <p:cNvSpPr/>
          <p:nvPr/>
        </p:nvSpPr>
        <p:spPr>
          <a:xfrm>
            <a:off x="2053826" y="2428328"/>
            <a:ext cx="2324454" cy="40314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처음으로 숫자카드가</a:t>
            </a:r>
            <a:endParaRPr lang="en-US" altLang="ko-KR" sz="1050" dirty="0"/>
          </a:p>
          <a:p>
            <a:pPr algn="ctr"/>
            <a:r>
              <a:rPr lang="ko-KR" altLang="en-US" sz="1050" dirty="0"/>
              <a:t>한 세트 </a:t>
            </a:r>
            <a:r>
              <a:rPr lang="en-US" altLang="ko-KR" sz="1050" dirty="0"/>
              <a:t>(3</a:t>
            </a:r>
            <a:r>
              <a:rPr lang="ko-KR" altLang="en-US" sz="1050" dirty="0"/>
              <a:t>마리</a:t>
            </a:r>
            <a:r>
              <a:rPr lang="en-US" altLang="ko-KR" sz="1050" dirty="0"/>
              <a:t>) </a:t>
            </a:r>
            <a:r>
              <a:rPr lang="ko-KR" altLang="en-US" sz="1050" dirty="0"/>
              <a:t>완성되는 경우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4BCFF646-77DE-43FB-9453-85339BC763EA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219" y="4730086"/>
            <a:ext cx="1072777" cy="1653800"/>
          </a:xfrm>
          <a:prstGeom prst="rect">
            <a:avLst/>
          </a:prstGeom>
        </p:spPr>
      </p:pic>
      <p:pic>
        <p:nvPicPr>
          <p:cNvPr id="127" name="그림 126">
            <a:extLst>
              <a:ext uri="{FF2B5EF4-FFF2-40B4-BE49-F238E27FC236}">
                <a16:creationId xmlns:a16="http://schemas.microsoft.com/office/drawing/2014/main" xmlns="" id="{091B0E6C-DBC9-4D99-B018-70DA314F3775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111" y="4730086"/>
            <a:ext cx="1072777" cy="1653800"/>
          </a:xfrm>
          <a:prstGeom prst="rect">
            <a:avLst/>
          </a:prstGeom>
        </p:spPr>
      </p:pic>
      <p:pic>
        <p:nvPicPr>
          <p:cNvPr id="128" name="그림 127">
            <a:extLst>
              <a:ext uri="{FF2B5EF4-FFF2-40B4-BE49-F238E27FC236}">
                <a16:creationId xmlns:a16="http://schemas.microsoft.com/office/drawing/2014/main" xmlns="" id="{D57C527B-223E-4EF8-ABF0-9661327660E8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366" y="4722977"/>
            <a:ext cx="1072777" cy="1653800"/>
          </a:xfrm>
          <a:prstGeom prst="rect">
            <a:avLst/>
          </a:prstGeom>
        </p:spPr>
      </p:pic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xmlns="" id="{AF426CC1-A135-4420-B1E2-5D9CCF8D746A}"/>
              </a:ext>
            </a:extLst>
          </p:cNvPr>
          <p:cNvSpPr/>
          <p:nvPr/>
        </p:nvSpPr>
        <p:spPr>
          <a:xfrm>
            <a:off x="5294138" y="1992261"/>
            <a:ext cx="3659670" cy="700074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arenR"/>
            </a:pPr>
            <a:r>
              <a:rPr lang="ko-KR" altLang="en-US" sz="1400" b="1" dirty="0">
                <a:solidFill>
                  <a:schemeClr val="tx1"/>
                </a:solidFill>
              </a:rPr>
              <a:t>누군가 다른 사람이 이미 동물원에 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pPr algn="ctr"/>
            <a:r>
              <a:rPr lang="ko-KR" altLang="en-US" sz="1400" b="1" dirty="0">
                <a:solidFill>
                  <a:schemeClr val="tx1"/>
                </a:solidFill>
              </a:rPr>
              <a:t>내려놓은 숫자카드와 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pPr algn="ctr"/>
            <a:r>
              <a:rPr lang="ko-KR" altLang="en-US" sz="1400" b="1" dirty="0">
                <a:solidFill>
                  <a:schemeClr val="tx1"/>
                </a:solidFill>
              </a:rPr>
              <a:t>같은 카드를 내려놓을 경우</a:t>
            </a:r>
          </a:p>
        </p:txBody>
      </p:sp>
      <p:sp>
        <p:nvSpPr>
          <p:cNvPr id="77" name="사각형: 둥근 모서리 76">
            <a:extLst>
              <a:ext uri="{FF2B5EF4-FFF2-40B4-BE49-F238E27FC236}">
                <a16:creationId xmlns:a16="http://schemas.microsoft.com/office/drawing/2014/main" xmlns="" id="{57BB759F-3B4C-47C0-8AC5-8A1C3ECF6620}"/>
              </a:ext>
            </a:extLst>
          </p:cNvPr>
          <p:cNvSpPr/>
          <p:nvPr/>
        </p:nvSpPr>
        <p:spPr>
          <a:xfrm>
            <a:off x="5293738" y="2676178"/>
            <a:ext cx="3659670" cy="55455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b="1" dirty="0">
                <a:solidFill>
                  <a:schemeClr val="tx1"/>
                </a:solidFill>
              </a:rPr>
              <a:t>2) </a:t>
            </a:r>
            <a:r>
              <a:rPr lang="ko-KR" altLang="en-US" sz="1400" b="1" dirty="0">
                <a:solidFill>
                  <a:schemeClr val="tx1"/>
                </a:solidFill>
              </a:rPr>
              <a:t>누군가가 동물원에 숫자카드 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r>
              <a:rPr lang="ko-KR" altLang="en-US" sz="1400" b="1" dirty="0">
                <a:solidFill>
                  <a:schemeClr val="tx1"/>
                </a:solidFill>
              </a:rPr>
              <a:t>한 세트를 완성하는 순간</a:t>
            </a:r>
          </a:p>
        </p:txBody>
      </p:sp>
    </p:spTree>
    <p:extLst>
      <p:ext uri="{BB962C8B-B14F-4D97-AF65-F5344CB8AC3E}">
        <p14:creationId xmlns:p14="http://schemas.microsoft.com/office/powerpoint/2010/main" val="2672781961"/>
      </p:ext>
    </p:extLst>
  </p:cSld>
  <p:clrMapOvr>
    <a:masterClrMapping/>
  </p:clrMapOvr>
  <p:transition spd="slow" advTm="212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83 0.00741 L 0.01719 -0.226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-1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7 0.01181 L -0.34427 -0.2743 " pathEditMode="relative" ptsTypes="AA">
                                      <p:cBhvr>
                                        <p:cTn id="2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40741E-7 L 0.01233 -0.27292 L 0.01233 -0.27384 " pathEditMode="relative" rAng="0" ptsTypes="AAA">
                                      <p:cBhvr>
                                        <p:cTn id="46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" y="-1370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0.08854 -0.27362 L 0.08854 -0.27477 " pathEditMode="relative" rAng="0" ptsTypes="AAA">
                                      <p:cBhvr>
                                        <p:cTn id="48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-1375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0.1856 -0.27385 L 0.1856 -0.27477 " pathEditMode="relative" rAng="0" ptsTypes="AAA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-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24" grpId="0" animBg="1"/>
      <p:bldP spid="130" grpId="0" animBg="1"/>
      <p:bldP spid="4" grpId="0" animBg="1"/>
      <p:bldP spid="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그림 103">
            <a:extLst>
              <a:ext uri="{FF2B5EF4-FFF2-40B4-BE49-F238E27FC236}">
                <a16:creationId xmlns:a16="http://schemas.microsoft.com/office/drawing/2014/main" xmlns="" id="{0D3F0DFE-3174-4921-9501-BFD3DAAC8C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041171">
            <a:off x="2217380" y="4976091"/>
            <a:ext cx="1598703" cy="1598703"/>
          </a:xfrm>
          <a:prstGeom prst="rect">
            <a:avLst/>
          </a:prstGeom>
        </p:spPr>
      </p:pic>
      <p:grpSp>
        <p:nvGrpSpPr>
          <p:cNvPr id="13" name="그룹 12">
            <a:extLst>
              <a:ext uri="{FF2B5EF4-FFF2-40B4-BE49-F238E27FC236}">
                <a16:creationId xmlns:a16="http://schemas.microsoft.com/office/drawing/2014/main" xmlns="" id="{FF2C6D37-4C17-4D40-AC7A-2D88DAE0306F}"/>
              </a:ext>
            </a:extLst>
          </p:cNvPr>
          <p:cNvGrpSpPr/>
          <p:nvPr/>
        </p:nvGrpSpPr>
        <p:grpSpPr>
          <a:xfrm>
            <a:off x="2830812" y="1886574"/>
            <a:ext cx="2641096" cy="1395684"/>
            <a:chOff x="2830812" y="1886574"/>
            <a:chExt cx="2641096" cy="1395684"/>
          </a:xfrm>
        </p:grpSpPr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xmlns="" id="{8F86FDA2-6205-4F9B-BE8E-B2B9C64FA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18803" y="1886574"/>
              <a:ext cx="2153105" cy="139568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8D50E84-BA73-4B1E-8D48-719F8EB02537}"/>
                </a:ext>
              </a:extLst>
            </p:cNvPr>
            <p:cNvSpPr txBox="1"/>
            <p:nvPr/>
          </p:nvSpPr>
          <p:spPr>
            <a:xfrm>
              <a:off x="2830812" y="2006618"/>
              <a:ext cx="12842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u="sng" dirty="0">
                  <a:solidFill>
                    <a:srgbClr val="00B0F0"/>
                  </a:solidFill>
                  <a:latin typeface="HY헤드라인M" pitchFamily="18" charset="-127"/>
                  <a:ea typeface="HY헤드라인M" pitchFamily="18" charset="-127"/>
                </a:rPr>
                <a:t>물웅덩이</a:t>
              </a:r>
            </a:p>
          </p:txBody>
        </p:sp>
      </p:grpSp>
      <p:pic>
        <p:nvPicPr>
          <p:cNvPr id="48" name="그림 47">
            <a:extLst>
              <a:ext uri="{FF2B5EF4-FFF2-40B4-BE49-F238E27FC236}">
                <a16:creationId xmlns:a16="http://schemas.microsoft.com/office/drawing/2014/main" xmlns="" id="{AB3B214C-BCEC-4BB4-8902-F339822AED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1941" y="4737194"/>
            <a:ext cx="1063555" cy="1639583"/>
          </a:xfrm>
          <a:prstGeom prst="rect">
            <a:avLst/>
          </a:prstGeom>
          <a:solidFill>
            <a:srgbClr val="FF0000"/>
          </a:solidFill>
          <a:ln w="57150">
            <a:noFill/>
          </a:ln>
        </p:spPr>
      </p:pic>
      <p:sp>
        <p:nvSpPr>
          <p:cNvPr id="7" name="직사각형 6"/>
          <p:cNvSpPr/>
          <p:nvPr/>
        </p:nvSpPr>
        <p:spPr>
          <a:xfrm>
            <a:off x="251520" y="282206"/>
            <a:ext cx="5349576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ctr">
              <a:lnSpc>
                <a:spcPct val="140000"/>
              </a:lnSpc>
            </a:pPr>
            <a:r>
              <a:rPr lang="ko-KR" altLang="en-US" sz="3300" dirty="0">
                <a:latin typeface="HY헤드라인M" pitchFamily="18" charset="-127"/>
                <a:ea typeface="HY헤드라인M" pitchFamily="18" charset="-127"/>
              </a:rPr>
              <a:t>특수카드 </a:t>
            </a:r>
            <a:r>
              <a:rPr lang="en-US" altLang="ko-KR" sz="3300" dirty="0">
                <a:latin typeface="HY헤드라인M" pitchFamily="18" charset="-127"/>
                <a:ea typeface="HY헤드라인M" pitchFamily="18" charset="-127"/>
              </a:rPr>
              <a:t>3 </a:t>
            </a:r>
            <a:r>
              <a:rPr lang="ko-KR" altLang="en-US" sz="3300" dirty="0">
                <a:latin typeface="HY헤드라인M" pitchFamily="18" charset="-127"/>
                <a:ea typeface="HY헤드라인M" pitchFamily="18" charset="-127"/>
              </a:rPr>
              <a:t>까치</a:t>
            </a:r>
            <a:r>
              <a:rPr lang="en-US" altLang="ko-KR" sz="3300" dirty="0">
                <a:latin typeface="HY헤드라인M" pitchFamily="18" charset="-127"/>
                <a:ea typeface="HY헤드라인M" pitchFamily="18" charset="-127"/>
              </a:rPr>
              <a:t>-2</a:t>
            </a:r>
            <a:endParaRPr lang="ko-KR" altLang="en-US" sz="33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049267" y="496150"/>
            <a:ext cx="686235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40000"/>
              </a:lnSpc>
            </a:pPr>
            <a:r>
              <a:rPr lang="ko-KR" altLang="en-US" dirty="0">
                <a:latin typeface="HY헤드라인M" pitchFamily="18" charset="-127"/>
                <a:ea typeface="HY헤드라인M" pitchFamily="18" charset="-127"/>
              </a:rPr>
              <a:t>특수카드를 뽑으면 해당하는 기능을 사용합니다</a:t>
            </a:r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xmlns="" id="{6C2D182F-1F81-4947-807E-8AAD5E9C8B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6093296"/>
            <a:ext cx="1782803" cy="455818"/>
          </a:xfrm>
          <a:prstGeom prst="rect">
            <a:avLst/>
          </a:prstGeom>
        </p:spPr>
      </p:pic>
      <p:sp>
        <p:nvSpPr>
          <p:cNvPr id="53" name="직사각형 52">
            <a:extLst>
              <a:ext uri="{FF2B5EF4-FFF2-40B4-BE49-F238E27FC236}">
                <a16:creationId xmlns:a16="http://schemas.microsoft.com/office/drawing/2014/main" xmlns="" id="{5D910902-9761-42FE-A98A-9896667CCB61}"/>
              </a:ext>
            </a:extLst>
          </p:cNvPr>
          <p:cNvSpPr/>
          <p:nvPr/>
        </p:nvSpPr>
        <p:spPr>
          <a:xfrm>
            <a:off x="1553255" y="993952"/>
            <a:ext cx="9433048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ctr">
              <a:lnSpc>
                <a:spcPct val="140000"/>
              </a:lnSpc>
            </a:pPr>
            <a:r>
              <a:rPr lang="ko-KR" altLang="en-US" sz="1600" dirty="0">
                <a:latin typeface="HY헤드라인M" pitchFamily="18" charset="-127"/>
                <a:ea typeface="HY헤드라인M" pitchFamily="18" charset="-127"/>
              </a:rPr>
              <a:t>까치가 게임에 들어오면 우선 물 웅덩이 옆으로 </a:t>
            </a:r>
            <a:r>
              <a:rPr lang="ko-KR" altLang="en-US" sz="1600" dirty="0" err="1">
                <a:latin typeface="HY헤드라인M" pitchFamily="18" charset="-127"/>
                <a:ea typeface="HY헤드라인M" pitchFamily="18" charset="-127"/>
              </a:rPr>
              <a:t>옮겨둡니다</a:t>
            </a:r>
            <a:r>
              <a:rPr lang="en-US" altLang="ko-KR" sz="1600" dirty="0"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algn="l" fontAlgn="ctr">
              <a:lnSpc>
                <a:spcPct val="140000"/>
              </a:lnSpc>
            </a:pPr>
            <a:r>
              <a:rPr lang="ko-KR" altLang="en-US" sz="1600" dirty="0">
                <a:latin typeface="HY헤드라인M" pitchFamily="18" charset="-127"/>
                <a:ea typeface="HY헤드라인M" pitchFamily="18" charset="-127"/>
              </a:rPr>
              <a:t>그 다음 다른 사람들의 동물원에서 원하는 카드 한 장을 웅덩이에 둡니다</a:t>
            </a:r>
            <a:r>
              <a:rPr lang="en-US" altLang="ko-KR" sz="1600" dirty="0"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pic>
        <p:nvPicPr>
          <p:cNvPr id="56" name="그림 55">
            <a:extLst>
              <a:ext uri="{FF2B5EF4-FFF2-40B4-BE49-F238E27FC236}">
                <a16:creationId xmlns:a16="http://schemas.microsoft.com/office/drawing/2014/main" xmlns="" id="{8D316FF6-56A2-436F-9149-C1AF301BE40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7774" y="2858487"/>
            <a:ext cx="930530" cy="143451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C131E4FB-84CA-46C3-B6B2-71355DE6ECA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080" y="4722978"/>
            <a:ext cx="1072777" cy="16538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A99703AE-3DE8-470A-8153-D2B6BA35480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4006" y="4731390"/>
            <a:ext cx="1072777" cy="16538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0CD1C176-9C2F-4410-9554-BF7C9B2CA67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072" y="4722978"/>
            <a:ext cx="1072777" cy="1653800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xmlns="" id="{40A829DF-67EF-4644-8624-8272478D52E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596491">
            <a:off x="1255665" y="4717324"/>
            <a:ext cx="1103804" cy="1701632"/>
          </a:xfrm>
          <a:prstGeom prst="rect">
            <a:avLst/>
          </a:prstGeom>
        </p:spPr>
      </p:pic>
      <p:pic>
        <p:nvPicPr>
          <p:cNvPr id="73" name="그림 72">
            <a:extLst>
              <a:ext uri="{FF2B5EF4-FFF2-40B4-BE49-F238E27FC236}">
                <a16:creationId xmlns:a16="http://schemas.microsoft.com/office/drawing/2014/main" xmlns="" id="{E8FF984D-0832-428E-86DA-433B06BF5E6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628" y="4489950"/>
            <a:ext cx="970612" cy="1496302"/>
          </a:xfrm>
          <a:prstGeom prst="rect">
            <a:avLst/>
          </a:prstGeom>
        </p:spPr>
      </p:pic>
      <p:pic>
        <p:nvPicPr>
          <p:cNvPr id="74" name="그림 73">
            <a:extLst>
              <a:ext uri="{FF2B5EF4-FFF2-40B4-BE49-F238E27FC236}">
                <a16:creationId xmlns:a16="http://schemas.microsoft.com/office/drawing/2014/main" xmlns="" id="{6143AAE9-2D6A-4AE7-87C9-E0EF4A6E1AEE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446" y="4492116"/>
            <a:ext cx="970612" cy="1496302"/>
          </a:xfrm>
          <a:prstGeom prst="rect">
            <a:avLst/>
          </a:prstGeom>
        </p:spPr>
      </p:pic>
      <p:pic>
        <p:nvPicPr>
          <p:cNvPr id="75" name="그림 74">
            <a:extLst>
              <a:ext uri="{FF2B5EF4-FFF2-40B4-BE49-F238E27FC236}">
                <a16:creationId xmlns:a16="http://schemas.microsoft.com/office/drawing/2014/main" xmlns="" id="{9E164572-B04F-4157-AA6E-8A02D88E417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2958" y="4492116"/>
            <a:ext cx="970612" cy="1496302"/>
          </a:xfrm>
          <a:prstGeom prst="rect">
            <a:avLst/>
          </a:prstGeom>
        </p:spPr>
      </p:pic>
      <p:pic>
        <p:nvPicPr>
          <p:cNvPr id="76" name="그림 75">
            <a:extLst>
              <a:ext uri="{FF2B5EF4-FFF2-40B4-BE49-F238E27FC236}">
                <a16:creationId xmlns:a16="http://schemas.microsoft.com/office/drawing/2014/main" xmlns="" id="{473C7830-DC36-472C-8CA8-0195B5699F7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2958" y="4389435"/>
            <a:ext cx="970612" cy="1496302"/>
          </a:xfrm>
          <a:prstGeom prst="rect">
            <a:avLst/>
          </a:prstGeom>
        </p:spPr>
      </p:pic>
      <p:pic>
        <p:nvPicPr>
          <p:cNvPr id="64" name="그림 63">
            <a:extLst>
              <a:ext uri="{FF2B5EF4-FFF2-40B4-BE49-F238E27FC236}">
                <a16:creationId xmlns:a16="http://schemas.microsoft.com/office/drawing/2014/main" xmlns="" id="{6EA92459-7627-497C-ABEB-8951982CC58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596491">
            <a:off x="951532" y="4725644"/>
            <a:ext cx="1103804" cy="1701632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943CEA11-777E-42E6-BFB9-9B7322FB3ACA}"/>
              </a:ext>
            </a:extLst>
          </p:cNvPr>
          <p:cNvGrpSpPr/>
          <p:nvPr/>
        </p:nvGrpSpPr>
        <p:grpSpPr>
          <a:xfrm>
            <a:off x="495910" y="1458611"/>
            <a:ext cx="457522" cy="1170482"/>
            <a:chOff x="495909" y="1458611"/>
            <a:chExt cx="989649" cy="2531824"/>
          </a:xfrm>
        </p:grpSpPr>
        <p:grpSp>
          <p:nvGrpSpPr>
            <p:cNvPr id="83" name="그룹 82">
              <a:extLst>
                <a:ext uri="{FF2B5EF4-FFF2-40B4-BE49-F238E27FC236}">
                  <a16:creationId xmlns:a16="http://schemas.microsoft.com/office/drawing/2014/main" xmlns="" id="{E00E7B1A-9373-490F-8450-1A4E34F41595}"/>
                </a:ext>
              </a:extLst>
            </p:cNvPr>
            <p:cNvGrpSpPr/>
            <p:nvPr/>
          </p:nvGrpSpPr>
          <p:grpSpPr>
            <a:xfrm>
              <a:off x="500043" y="1700154"/>
              <a:ext cx="985192" cy="1877779"/>
              <a:chOff x="5564677" y="1075624"/>
              <a:chExt cx="998424" cy="1902999"/>
            </a:xfrm>
          </p:grpSpPr>
          <p:pic>
            <p:nvPicPr>
              <p:cNvPr id="84" name="그림 83">
                <a:extLst>
                  <a:ext uri="{FF2B5EF4-FFF2-40B4-BE49-F238E27FC236}">
                    <a16:creationId xmlns:a16="http://schemas.microsoft.com/office/drawing/2014/main" xmlns="" id="{77BE9242-9184-4B28-9784-4DABF911AC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64677" y="1075624"/>
                <a:ext cx="970612" cy="1496302"/>
              </a:xfrm>
              <a:prstGeom prst="rect">
                <a:avLst/>
              </a:prstGeom>
            </p:spPr>
          </p:pic>
          <p:pic>
            <p:nvPicPr>
              <p:cNvPr id="85" name="그림 84">
                <a:extLst>
                  <a:ext uri="{FF2B5EF4-FFF2-40B4-BE49-F238E27FC236}">
                    <a16:creationId xmlns:a16="http://schemas.microsoft.com/office/drawing/2014/main" xmlns="" id="{430B7103-EB41-4F9A-8D04-59D9D54043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64677" y="1279458"/>
                <a:ext cx="970612" cy="1496302"/>
              </a:xfrm>
              <a:prstGeom prst="rect">
                <a:avLst/>
              </a:prstGeom>
            </p:spPr>
          </p:pic>
          <p:pic>
            <p:nvPicPr>
              <p:cNvPr id="86" name="그림 85">
                <a:extLst>
                  <a:ext uri="{FF2B5EF4-FFF2-40B4-BE49-F238E27FC236}">
                    <a16:creationId xmlns:a16="http://schemas.microsoft.com/office/drawing/2014/main" xmlns="" id="{E309B70B-6678-442A-ACC1-FE4A4F7982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64677" y="1111441"/>
                <a:ext cx="970612" cy="1496302"/>
              </a:xfrm>
              <a:prstGeom prst="rect">
                <a:avLst/>
              </a:prstGeom>
            </p:spPr>
          </p:pic>
          <p:pic>
            <p:nvPicPr>
              <p:cNvPr id="87" name="그림 86">
                <a:extLst>
                  <a:ext uri="{FF2B5EF4-FFF2-40B4-BE49-F238E27FC236}">
                    <a16:creationId xmlns:a16="http://schemas.microsoft.com/office/drawing/2014/main" xmlns="" id="{A4B399E2-81BD-46B1-9F30-C808C97DBE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92489" y="1234259"/>
                <a:ext cx="970612" cy="1496302"/>
              </a:xfrm>
              <a:prstGeom prst="rect">
                <a:avLst/>
              </a:prstGeom>
            </p:spPr>
          </p:pic>
          <p:pic>
            <p:nvPicPr>
              <p:cNvPr id="90" name="그림 89">
                <a:extLst>
                  <a:ext uri="{FF2B5EF4-FFF2-40B4-BE49-F238E27FC236}">
                    <a16:creationId xmlns:a16="http://schemas.microsoft.com/office/drawing/2014/main" xmlns="" id="{28E1543D-3C79-45B9-A85C-65E7479AB4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73359" y="1314532"/>
                <a:ext cx="970612" cy="1496302"/>
              </a:xfrm>
              <a:prstGeom prst="rect">
                <a:avLst/>
              </a:prstGeom>
            </p:spPr>
          </p:pic>
          <p:pic>
            <p:nvPicPr>
              <p:cNvPr id="93" name="그림 92">
                <a:extLst>
                  <a:ext uri="{FF2B5EF4-FFF2-40B4-BE49-F238E27FC236}">
                    <a16:creationId xmlns:a16="http://schemas.microsoft.com/office/drawing/2014/main" xmlns="" id="{06A4E43E-840E-4999-A8E9-1DD0C85B9E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64677" y="1446504"/>
                <a:ext cx="970612" cy="1496302"/>
              </a:xfrm>
              <a:prstGeom prst="rect">
                <a:avLst/>
              </a:prstGeom>
            </p:spPr>
          </p:pic>
          <p:pic>
            <p:nvPicPr>
              <p:cNvPr id="94" name="그림 93">
                <a:extLst>
                  <a:ext uri="{FF2B5EF4-FFF2-40B4-BE49-F238E27FC236}">
                    <a16:creationId xmlns:a16="http://schemas.microsoft.com/office/drawing/2014/main" xmlns="" id="{A61A7F92-074B-49F3-B798-474281D157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64677" y="1180312"/>
                <a:ext cx="970612" cy="1496302"/>
              </a:xfrm>
              <a:prstGeom prst="rect">
                <a:avLst/>
              </a:prstGeom>
            </p:spPr>
          </p:pic>
          <p:pic>
            <p:nvPicPr>
              <p:cNvPr id="95" name="그림 94">
                <a:extLst>
                  <a:ext uri="{FF2B5EF4-FFF2-40B4-BE49-F238E27FC236}">
                    <a16:creationId xmlns:a16="http://schemas.microsoft.com/office/drawing/2014/main" xmlns="" id="{060A1800-CACA-4954-9142-C14EDAFF15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64677" y="1411427"/>
                <a:ext cx="970612" cy="1496302"/>
              </a:xfrm>
              <a:prstGeom prst="rect">
                <a:avLst/>
              </a:prstGeom>
            </p:spPr>
          </p:pic>
          <p:pic>
            <p:nvPicPr>
              <p:cNvPr id="96" name="그림 95">
                <a:extLst>
                  <a:ext uri="{FF2B5EF4-FFF2-40B4-BE49-F238E27FC236}">
                    <a16:creationId xmlns:a16="http://schemas.microsoft.com/office/drawing/2014/main" xmlns="" id="{4FC283C2-219B-4A5E-A199-B443F81912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82041" y="1482321"/>
                <a:ext cx="970612" cy="1496302"/>
              </a:xfrm>
              <a:prstGeom prst="rect">
                <a:avLst/>
              </a:prstGeom>
            </p:spPr>
          </p:pic>
        </p:grpSp>
        <p:pic>
          <p:nvPicPr>
            <p:cNvPr id="97" name="그림 96">
              <a:extLst>
                <a:ext uri="{FF2B5EF4-FFF2-40B4-BE49-F238E27FC236}">
                  <a16:creationId xmlns:a16="http://schemas.microsoft.com/office/drawing/2014/main" xmlns="" id="{73F95DB9-0E10-4641-958C-AB7DA29AF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9214" y="1458611"/>
              <a:ext cx="970612" cy="1496302"/>
            </a:xfrm>
            <a:prstGeom prst="rect">
              <a:avLst/>
            </a:prstGeom>
          </p:spPr>
        </p:pic>
        <p:pic>
          <p:nvPicPr>
            <p:cNvPr id="98" name="그림 97">
              <a:extLst>
                <a:ext uri="{FF2B5EF4-FFF2-40B4-BE49-F238E27FC236}">
                  <a16:creationId xmlns:a16="http://schemas.microsoft.com/office/drawing/2014/main" xmlns="" id="{241C28CF-CD6F-4F62-9254-70E2E54C3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9214" y="1581021"/>
              <a:ext cx="970612" cy="1496302"/>
            </a:xfrm>
            <a:prstGeom prst="rect">
              <a:avLst/>
            </a:prstGeom>
          </p:spPr>
        </p:pic>
        <p:pic>
          <p:nvPicPr>
            <p:cNvPr id="99" name="그림 98">
              <a:extLst>
                <a:ext uri="{FF2B5EF4-FFF2-40B4-BE49-F238E27FC236}">
                  <a16:creationId xmlns:a16="http://schemas.microsoft.com/office/drawing/2014/main" xmlns="" id="{31462056-4475-43AE-AD96-CC6D7C6CF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4946" y="1723228"/>
              <a:ext cx="970612" cy="1496302"/>
            </a:xfrm>
            <a:prstGeom prst="rect">
              <a:avLst/>
            </a:prstGeom>
          </p:spPr>
        </p:pic>
        <p:pic>
          <p:nvPicPr>
            <p:cNvPr id="101" name="그림 100">
              <a:extLst>
                <a:ext uri="{FF2B5EF4-FFF2-40B4-BE49-F238E27FC236}">
                  <a16:creationId xmlns:a16="http://schemas.microsoft.com/office/drawing/2014/main" xmlns="" id="{91ECE065-5416-4A64-B252-0048B8750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7744" y="2112786"/>
              <a:ext cx="970612" cy="1496302"/>
            </a:xfrm>
            <a:prstGeom prst="rect">
              <a:avLst/>
            </a:prstGeom>
          </p:spPr>
        </p:pic>
        <p:pic>
          <p:nvPicPr>
            <p:cNvPr id="102" name="그림 101">
              <a:extLst>
                <a:ext uri="{FF2B5EF4-FFF2-40B4-BE49-F238E27FC236}">
                  <a16:creationId xmlns:a16="http://schemas.microsoft.com/office/drawing/2014/main" xmlns="" id="{0088A51E-5C98-4D74-8804-679ECC965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3026" y="2324772"/>
              <a:ext cx="970612" cy="1496302"/>
            </a:xfrm>
            <a:prstGeom prst="rect">
              <a:avLst/>
            </a:prstGeom>
          </p:spPr>
        </p:pic>
        <p:pic>
          <p:nvPicPr>
            <p:cNvPr id="100" name="그림 99">
              <a:extLst>
                <a:ext uri="{FF2B5EF4-FFF2-40B4-BE49-F238E27FC236}">
                  <a16:creationId xmlns:a16="http://schemas.microsoft.com/office/drawing/2014/main" xmlns="" id="{94CF0A08-D75A-409D-9259-D1CEC9132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5909" y="2101461"/>
              <a:ext cx="970612" cy="1496302"/>
            </a:xfrm>
            <a:prstGeom prst="rect">
              <a:avLst/>
            </a:prstGeom>
          </p:spPr>
        </p:pic>
        <p:pic>
          <p:nvPicPr>
            <p:cNvPr id="118" name="그림 117">
              <a:extLst>
                <a:ext uri="{FF2B5EF4-FFF2-40B4-BE49-F238E27FC236}">
                  <a16:creationId xmlns:a16="http://schemas.microsoft.com/office/drawing/2014/main" xmlns="" id="{BAE065B2-13F6-4DB0-94B8-2217420E1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310" y="2494133"/>
              <a:ext cx="970612" cy="1496302"/>
            </a:xfrm>
            <a:prstGeom prst="rect">
              <a:avLst/>
            </a:prstGeom>
          </p:spPr>
        </p:pic>
      </p:grpSp>
      <p:pic>
        <p:nvPicPr>
          <p:cNvPr id="81" name="그림 80">
            <a:extLst>
              <a:ext uri="{FF2B5EF4-FFF2-40B4-BE49-F238E27FC236}">
                <a16:creationId xmlns:a16="http://schemas.microsoft.com/office/drawing/2014/main" xmlns="" id="{8AD49ABF-998C-4AE5-8C13-59AA861E5045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46" y="1299964"/>
            <a:ext cx="600448" cy="925655"/>
          </a:xfrm>
          <a:prstGeom prst="rect">
            <a:avLst/>
          </a:prstGeom>
        </p:spPr>
      </p:pic>
      <p:grpSp>
        <p:nvGrpSpPr>
          <p:cNvPr id="92" name="그룹 91">
            <a:extLst>
              <a:ext uri="{FF2B5EF4-FFF2-40B4-BE49-F238E27FC236}">
                <a16:creationId xmlns:a16="http://schemas.microsoft.com/office/drawing/2014/main" xmlns="" id="{9365434F-ED5F-48A5-BC6C-5ECCB2D3CE5C}"/>
              </a:ext>
            </a:extLst>
          </p:cNvPr>
          <p:cNvGrpSpPr/>
          <p:nvPr/>
        </p:nvGrpSpPr>
        <p:grpSpPr>
          <a:xfrm>
            <a:off x="8430120" y="2114945"/>
            <a:ext cx="457522" cy="1170482"/>
            <a:chOff x="495909" y="1458611"/>
            <a:chExt cx="989649" cy="2531824"/>
          </a:xfrm>
        </p:grpSpPr>
        <p:grpSp>
          <p:nvGrpSpPr>
            <p:cNvPr id="103" name="그룹 102">
              <a:extLst>
                <a:ext uri="{FF2B5EF4-FFF2-40B4-BE49-F238E27FC236}">
                  <a16:creationId xmlns:a16="http://schemas.microsoft.com/office/drawing/2014/main" xmlns="" id="{C2570AA1-3557-4347-A3ED-046F101493BB}"/>
                </a:ext>
              </a:extLst>
            </p:cNvPr>
            <p:cNvGrpSpPr/>
            <p:nvPr/>
          </p:nvGrpSpPr>
          <p:grpSpPr>
            <a:xfrm>
              <a:off x="500043" y="1700154"/>
              <a:ext cx="985192" cy="1877779"/>
              <a:chOff x="5564677" y="1075624"/>
              <a:chExt cx="998424" cy="1902999"/>
            </a:xfrm>
          </p:grpSpPr>
          <p:pic>
            <p:nvPicPr>
              <p:cNvPr id="112" name="그림 111">
                <a:extLst>
                  <a:ext uri="{FF2B5EF4-FFF2-40B4-BE49-F238E27FC236}">
                    <a16:creationId xmlns:a16="http://schemas.microsoft.com/office/drawing/2014/main" xmlns="" id="{D63FC4A2-0ACB-4DA3-B980-53929D321B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64677" y="1075624"/>
                <a:ext cx="970612" cy="1496302"/>
              </a:xfrm>
              <a:prstGeom prst="rect">
                <a:avLst/>
              </a:prstGeom>
            </p:spPr>
          </p:pic>
          <p:pic>
            <p:nvPicPr>
              <p:cNvPr id="113" name="그림 112">
                <a:extLst>
                  <a:ext uri="{FF2B5EF4-FFF2-40B4-BE49-F238E27FC236}">
                    <a16:creationId xmlns:a16="http://schemas.microsoft.com/office/drawing/2014/main" xmlns="" id="{2CEAFD2F-70C4-4F5E-9FF9-7E7E08A065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64677" y="1279458"/>
                <a:ext cx="970612" cy="1496302"/>
              </a:xfrm>
              <a:prstGeom prst="rect">
                <a:avLst/>
              </a:prstGeom>
            </p:spPr>
          </p:pic>
          <p:pic>
            <p:nvPicPr>
              <p:cNvPr id="114" name="그림 113">
                <a:extLst>
                  <a:ext uri="{FF2B5EF4-FFF2-40B4-BE49-F238E27FC236}">
                    <a16:creationId xmlns:a16="http://schemas.microsoft.com/office/drawing/2014/main" xmlns="" id="{34FD7159-A074-4531-B1AC-DC9F599A19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64677" y="1111441"/>
                <a:ext cx="970612" cy="1496302"/>
              </a:xfrm>
              <a:prstGeom prst="rect">
                <a:avLst/>
              </a:prstGeom>
            </p:spPr>
          </p:pic>
          <p:pic>
            <p:nvPicPr>
              <p:cNvPr id="115" name="그림 114">
                <a:extLst>
                  <a:ext uri="{FF2B5EF4-FFF2-40B4-BE49-F238E27FC236}">
                    <a16:creationId xmlns:a16="http://schemas.microsoft.com/office/drawing/2014/main" xmlns="" id="{422D750B-C0B6-48FB-A81C-23FB8F1110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92489" y="1234259"/>
                <a:ext cx="970612" cy="1496302"/>
              </a:xfrm>
              <a:prstGeom prst="rect">
                <a:avLst/>
              </a:prstGeom>
            </p:spPr>
          </p:pic>
          <p:pic>
            <p:nvPicPr>
              <p:cNvPr id="116" name="그림 115">
                <a:extLst>
                  <a:ext uri="{FF2B5EF4-FFF2-40B4-BE49-F238E27FC236}">
                    <a16:creationId xmlns:a16="http://schemas.microsoft.com/office/drawing/2014/main" xmlns="" id="{AC653D9C-8CD7-4712-B85F-BC912ECDDA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73359" y="1314532"/>
                <a:ext cx="970612" cy="1496302"/>
              </a:xfrm>
              <a:prstGeom prst="rect">
                <a:avLst/>
              </a:prstGeom>
            </p:spPr>
          </p:pic>
          <p:pic>
            <p:nvPicPr>
              <p:cNvPr id="117" name="그림 116">
                <a:extLst>
                  <a:ext uri="{FF2B5EF4-FFF2-40B4-BE49-F238E27FC236}">
                    <a16:creationId xmlns:a16="http://schemas.microsoft.com/office/drawing/2014/main" xmlns="" id="{74B8D504-75D2-4103-BDB2-F6624BABDD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64677" y="1446504"/>
                <a:ext cx="970612" cy="1496302"/>
              </a:xfrm>
              <a:prstGeom prst="rect">
                <a:avLst/>
              </a:prstGeom>
            </p:spPr>
          </p:pic>
          <p:pic>
            <p:nvPicPr>
              <p:cNvPr id="119" name="그림 118">
                <a:extLst>
                  <a:ext uri="{FF2B5EF4-FFF2-40B4-BE49-F238E27FC236}">
                    <a16:creationId xmlns:a16="http://schemas.microsoft.com/office/drawing/2014/main" xmlns="" id="{5AD6242A-B6A8-42BC-87F1-7AC6828DAB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64677" y="1180312"/>
                <a:ext cx="970612" cy="1496302"/>
              </a:xfrm>
              <a:prstGeom prst="rect">
                <a:avLst/>
              </a:prstGeom>
            </p:spPr>
          </p:pic>
          <p:pic>
            <p:nvPicPr>
              <p:cNvPr id="120" name="그림 119">
                <a:extLst>
                  <a:ext uri="{FF2B5EF4-FFF2-40B4-BE49-F238E27FC236}">
                    <a16:creationId xmlns:a16="http://schemas.microsoft.com/office/drawing/2014/main" xmlns="" id="{3782B631-AC61-4431-99C2-DF198A098E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64677" y="1411427"/>
                <a:ext cx="970612" cy="1496302"/>
              </a:xfrm>
              <a:prstGeom prst="rect">
                <a:avLst/>
              </a:prstGeom>
            </p:spPr>
          </p:pic>
          <p:pic>
            <p:nvPicPr>
              <p:cNvPr id="121" name="그림 120">
                <a:extLst>
                  <a:ext uri="{FF2B5EF4-FFF2-40B4-BE49-F238E27FC236}">
                    <a16:creationId xmlns:a16="http://schemas.microsoft.com/office/drawing/2014/main" xmlns="" id="{43370B06-B6F5-4E14-921C-680EC88AF7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82041" y="1482321"/>
                <a:ext cx="970612" cy="1496302"/>
              </a:xfrm>
              <a:prstGeom prst="rect">
                <a:avLst/>
              </a:prstGeom>
            </p:spPr>
          </p:pic>
        </p:grpSp>
        <p:pic>
          <p:nvPicPr>
            <p:cNvPr id="105" name="그림 104">
              <a:extLst>
                <a:ext uri="{FF2B5EF4-FFF2-40B4-BE49-F238E27FC236}">
                  <a16:creationId xmlns:a16="http://schemas.microsoft.com/office/drawing/2014/main" xmlns="" id="{2125B70F-2DEE-4B16-83AD-37D696C82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9214" y="1458611"/>
              <a:ext cx="970612" cy="1496302"/>
            </a:xfrm>
            <a:prstGeom prst="rect">
              <a:avLst/>
            </a:prstGeom>
          </p:spPr>
        </p:pic>
        <p:pic>
          <p:nvPicPr>
            <p:cNvPr id="106" name="그림 105">
              <a:extLst>
                <a:ext uri="{FF2B5EF4-FFF2-40B4-BE49-F238E27FC236}">
                  <a16:creationId xmlns:a16="http://schemas.microsoft.com/office/drawing/2014/main" xmlns="" id="{50F39913-86B6-4423-8B40-7647ACEEC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9214" y="1581021"/>
              <a:ext cx="970612" cy="1496302"/>
            </a:xfrm>
            <a:prstGeom prst="rect">
              <a:avLst/>
            </a:prstGeom>
          </p:spPr>
        </p:pic>
        <p:pic>
          <p:nvPicPr>
            <p:cNvPr id="107" name="그림 106">
              <a:extLst>
                <a:ext uri="{FF2B5EF4-FFF2-40B4-BE49-F238E27FC236}">
                  <a16:creationId xmlns:a16="http://schemas.microsoft.com/office/drawing/2014/main" xmlns="" id="{7A36FA46-092A-4192-87F8-076CE088A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4946" y="1723228"/>
              <a:ext cx="970612" cy="1496302"/>
            </a:xfrm>
            <a:prstGeom prst="rect">
              <a:avLst/>
            </a:prstGeom>
          </p:spPr>
        </p:pic>
        <p:pic>
          <p:nvPicPr>
            <p:cNvPr id="108" name="그림 107">
              <a:extLst>
                <a:ext uri="{FF2B5EF4-FFF2-40B4-BE49-F238E27FC236}">
                  <a16:creationId xmlns:a16="http://schemas.microsoft.com/office/drawing/2014/main" xmlns="" id="{AA47F741-7B76-4D8B-9585-2539833C5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7744" y="2112786"/>
              <a:ext cx="970612" cy="1496302"/>
            </a:xfrm>
            <a:prstGeom prst="rect">
              <a:avLst/>
            </a:prstGeom>
          </p:spPr>
        </p:pic>
        <p:pic>
          <p:nvPicPr>
            <p:cNvPr id="109" name="그림 108">
              <a:extLst>
                <a:ext uri="{FF2B5EF4-FFF2-40B4-BE49-F238E27FC236}">
                  <a16:creationId xmlns:a16="http://schemas.microsoft.com/office/drawing/2014/main" xmlns="" id="{86CCB6D5-9097-4022-9C4E-A72AED4E56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3026" y="2324772"/>
              <a:ext cx="970612" cy="1496302"/>
            </a:xfrm>
            <a:prstGeom prst="rect">
              <a:avLst/>
            </a:prstGeom>
          </p:spPr>
        </p:pic>
        <p:pic>
          <p:nvPicPr>
            <p:cNvPr id="110" name="그림 109">
              <a:extLst>
                <a:ext uri="{FF2B5EF4-FFF2-40B4-BE49-F238E27FC236}">
                  <a16:creationId xmlns:a16="http://schemas.microsoft.com/office/drawing/2014/main" xmlns="" id="{02396971-D202-4887-B3EB-92887851C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5909" y="2101461"/>
              <a:ext cx="970612" cy="1496302"/>
            </a:xfrm>
            <a:prstGeom prst="rect">
              <a:avLst/>
            </a:prstGeom>
          </p:spPr>
        </p:pic>
        <p:pic>
          <p:nvPicPr>
            <p:cNvPr id="111" name="그림 110">
              <a:extLst>
                <a:ext uri="{FF2B5EF4-FFF2-40B4-BE49-F238E27FC236}">
                  <a16:creationId xmlns:a16="http://schemas.microsoft.com/office/drawing/2014/main" xmlns="" id="{F92F7B86-A743-40C3-991C-D85B666F3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310" y="2494133"/>
              <a:ext cx="970612" cy="1496302"/>
            </a:xfrm>
            <a:prstGeom prst="rect">
              <a:avLst/>
            </a:prstGeom>
          </p:spPr>
        </p:pic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xmlns="" id="{D3FCABAC-1451-4365-AF7A-8BB720FF5989}"/>
              </a:ext>
            </a:extLst>
          </p:cNvPr>
          <p:cNvGrpSpPr/>
          <p:nvPr/>
        </p:nvGrpSpPr>
        <p:grpSpPr>
          <a:xfrm>
            <a:off x="7151217" y="1862489"/>
            <a:ext cx="1729103" cy="2238147"/>
            <a:chOff x="6930946" y="1490741"/>
            <a:chExt cx="1729103" cy="2238147"/>
          </a:xfrm>
        </p:grpSpPr>
        <p:pic>
          <p:nvPicPr>
            <p:cNvPr id="91" name="그림 90">
              <a:extLst>
                <a:ext uri="{FF2B5EF4-FFF2-40B4-BE49-F238E27FC236}">
                  <a16:creationId xmlns:a16="http://schemas.microsoft.com/office/drawing/2014/main" xmlns="" id="{DC7DB056-5EEE-40F8-B921-66EA6890F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30946" y="2294377"/>
              <a:ext cx="930530" cy="1434511"/>
            </a:xfrm>
            <a:prstGeom prst="rect">
              <a:avLst/>
            </a:prstGeom>
          </p:spPr>
        </p:pic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xmlns="" id="{AB08BA26-E642-4E1D-A049-162B6EB3A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0" r="9604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74675" y="1490741"/>
              <a:ext cx="1685374" cy="1199069"/>
            </a:xfrm>
            <a:prstGeom prst="rect">
              <a:avLst/>
            </a:prstGeom>
          </p:spPr>
        </p:pic>
      </p:grpSp>
      <p:sp>
        <p:nvSpPr>
          <p:cNvPr id="124" name="사각형: 둥근 모서리 123">
            <a:extLst>
              <a:ext uri="{FF2B5EF4-FFF2-40B4-BE49-F238E27FC236}">
                <a16:creationId xmlns:a16="http://schemas.microsoft.com/office/drawing/2014/main" xmlns="" id="{5AA24AA4-41DF-4CFF-AEF7-15A2E4D77E31}"/>
              </a:ext>
            </a:extLst>
          </p:cNvPr>
          <p:cNvSpPr/>
          <p:nvPr/>
        </p:nvSpPr>
        <p:spPr>
          <a:xfrm>
            <a:off x="1063226" y="2106837"/>
            <a:ext cx="851729" cy="2503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/>
              <a:t>동물원</a:t>
            </a:r>
          </a:p>
        </p:txBody>
      </p:sp>
      <p:sp>
        <p:nvSpPr>
          <p:cNvPr id="125" name="사각형: 둥근 모서리 124">
            <a:extLst>
              <a:ext uri="{FF2B5EF4-FFF2-40B4-BE49-F238E27FC236}">
                <a16:creationId xmlns:a16="http://schemas.microsoft.com/office/drawing/2014/main" xmlns="" id="{420A978B-6796-4046-A3DA-280D5932556B}"/>
              </a:ext>
            </a:extLst>
          </p:cNvPr>
          <p:cNvSpPr/>
          <p:nvPr/>
        </p:nvSpPr>
        <p:spPr>
          <a:xfrm>
            <a:off x="7018087" y="4081278"/>
            <a:ext cx="1245939" cy="3662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/>
              <a:t>동물원</a:t>
            </a: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xmlns="" id="{8B8B58FA-9BB7-450A-90D0-D5F49BA4A5F1}"/>
              </a:ext>
            </a:extLst>
          </p:cNvPr>
          <p:cNvGrpSpPr/>
          <p:nvPr/>
        </p:nvGrpSpPr>
        <p:grpSpPr>
          <a:xfrm>
            <a:off x="345921" y="2820507"/>
            <a:ext cx="3590273" cy="1868724"/>
            <a:chOff x="190193" y="2339234"/>
            <a:chExt cx="4517022" cy="2351094"/>
          </a:xfrm>
        </p:grpSpPr>
        <p:sp>
          <p:nvSpPr>
            <p:cNvPr id="66" name="사각형: 둥근 모서리 65">
              <a:extLst>
                <a:ext uri="{FF2B5EF4-FFF2-40B4-BE49-F238E27FC236}">
                  <a16:creationId xmlns:a16="http://schemas.microsoft.com/office/drawing/2014/main" xmlns="" id="{FA265CBE-8BE5-4C2F-A289-53B080F1FF0B}"/>
                </a:ext>
              </a:extLst>
            </p:cNvPr>
            <p:cNvSpPr/>
            <p:nvPr/>
          </p:nvSpPr>
          <p:spPr>
            <a:xfrm>
              <a:off x="403129" y="2524101"/>
              <a:ext cx="2902090" cy="216622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dirty="0"/>
            </a:p>
            <a:p>
              <a:pPr algn="ctr"/>
              <a:endParaRPr lang="en-US" altLang="ko-KR" dirty="0"/>
            </a:p>
            <a:p>
              <a:pPr algn="ctr"/>
              <a:endParaRPr lang="en-US" altLang="ko-KR" dirty="0"/>
            </a:p>
            <a:p>
              <a:pPr algn="ctr"/>
              <a:endParaRPr lang="en-US" altLang="ko-KR" dirty="0"/>
            </a:p>
            <a:p>
              <a:pPr algn="ctr"/>
              <a:endParaRPr lang="en-US" altLang="ko-KR" dirty="0"/>
            </a:p>
            <a:p>
              <a:pPr algn="ctr"/>
              <a:endParaRPr lang="ko-KR" altLang="en-US" dirty="0"/>
            </a:p>
          </p:txBody>
        </p:sp>
        <p:sp>
          <p:nvSpPr>
            <p:cNvPr id="67" name="사각형: 둥근 모서리 66">
              <a:extLst>
                <a:ext uri="{FF2B5EF4-FFF2-40B4-BE49-F238E27FC236}">
                  <a16:creationId xmlns:a16="http://schemas.microsoft.com/office/drawing/2014/main" xmlns="" id="{86E2614B-4B0B-4123-8564-C80033D63073}"/>
                </a:ext>
              </a:extLst>
            </p:cNvPr>
            <p:cNvSpPr/>
            <p:nvPr/>
          </p:nvSpPr>
          <p:spPr>
            <a:xfrm>
              <a:off x="3369038" y="4218368"/>
              <a:ext cx="1338177" cy="39817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동물원</a:t>
              </a:r>
            </a:p>
          </p:txBody>
        </p:sp>
        <p:pic>
          <p:nvPicPr>
            <p:cNvPr id="126" name="그림 125">
              <a:extLst>
                <a:ext uri="{FF2B5EF4-FFF2-40B4-BE49-F238E27FC236}">
                  <a16:creationId xmlns:a16="http://schemas.microsoft.com/office/drawing/2014/main" xmlns="" id="{62E5790A-A3AD-4C4A-B4BD-D715F1ECE5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32189" y="2396327"/>
              <a:ext cx="587715" cy="918366"/>
            </a:xfrm>
            <a:prstGeom prst="rect">
              <a:avLst/>
            </a:prstGeom>
          </p:spPr>
        </p:pic>
        <p:sp>
          <p:nvSpPr>
            <p:cNvPr id="24" name="사각형: 둥근 모서리 23">
              <a:extLst>
                <a:ext uri="{FF2B5EF4-FFF2-40B4-BE49-F238E27FC236}">
                  <a16:creationId xmlns:a16="http://schemas.microsoft.com/office/drawing/2014/main" xmlns="" id="{4E206DB6-37D7-42DA-A775-03E7698A0541}"/>
                </a:ext>
              </a:extLst>
            </p:cNvPr>
            <p:cNvSpPr/>
            <p:nvPr/>
          </p:nvSpPr>
          <p:spPr>
            <a:xfrm>
              <a:off x="190193" y="2339234"/>
              <a:ext cx="3401155" cy="2332724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27" name="그림 126">
              <a:extLst>
                <a:ext uri="{FF2B5EF4-FFF2-40B4-BE49-F238E27FC236}">
                  <a16:creationId xmlns:a16="http://schemas.microsoft.com/office/drawing/2014/main" xmlns="" id="{091B0E6C-DBC9-4D99-B018-70DA314F3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9650" y="2582107"/>
              <a:ext cx="1072777" cy="1653800"/>
            </a:xfrm>
            <a:prstGeom prst="rect">
              <a:avLst/>
            </a:prstGeom>
          </p:spPr>
        </p:pic>
        <p:pic>
          <p:nvPicPr>
            <p:cNvPr id="128" name="그림 127">
              <a:extLst>
                <a:ext uri="{FF2B5EF4-FFF2-40B4-BE49-F238E27FC236}">
                  <a16:creationId xmlns:a16="http://schemas.microsoft.com/office/drawing/2014/main" xmlns="" id="{D57C527B-223E-4EF8-ABF0-966132766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2756" y="2613161"/>
              <a:ext cx="1072777" cy="1653800"/>
            </a:xfrm>
            <a:prstGeom prst="rect">
              <a:avLst/>
            </a:prstGeom>
          </p:spPr>
        </p:pic>
        <p:pic>
          <p:nvPicPr>
            <p:cNvPr id="131" name="그림 130">
              <a:extLst>
                <a:ext uri="{FF2B5EF4-FFF2-40B4-BE49-F238E27FC236}">
                  <a16:creationId xmlns:a16="http://schemas.microsoft.com/office/drawing/2014/main" xmlns="" id="{90611CB7-5E9A-4E2D-8317-BE9138218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4305" y="2600996"/>
              <a:ext cx="1072777" cy="1653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9340566"/>
      </p:ext>
    </p:extLst>
  </p:cSld>
  <p:clrMapOvr>
    <a:masterClrMapping/>
  </p:clrMapOvr>
  <p:transition spd="slow" advTm="212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10798 -0.15417 C -0.13073 -0.18866 -0.16441 -0.20533 -0.19948 -0.20533 C -0.23975 -0.20533 -0.2717 -0.18866 -0.29444 -0.15417 L -0.40156 2.22222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87" y="-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직사각형 76">
            <a:extLst>
              <a:ext uri="{FF2B5EF4-FFF2-40B4-BE49-F238E27FC236}">
                <a16:creationId xmlns:a16="http://schemas.microsoft.com/office/drawing/2014/main" xmlns="" id="{77AA54C2-4160-4479-8804-70822F304F96}"/>
              </a:ext>
            </a:extLst>
          </p:cNvPr>
          <p:cNvSpPr/>
          <p:nvPr/>
        </p:nvSpPr>
        <p:spPr>
          <a:xfrm>
            <a:off x="567316" y="363055"/>
            <a:ext cx="2016224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ctr">
              <a:lnSpc>
                <a:spcPct val="140000"/>
              </a:lnSpc>
            </a:pPr>
            <a:r>
              <a:rPr lang="ko-KR" altLang="en-US" sz="3300" dirty="0">
                <a:latin typeface="HY헤드라인M" pitchFamily="18" charset="-127"/>
                <a:ea typeface="HY헤드라인M" pitchFamily="18" charset="-127"/>
              </a:rPr>
              <a:t>게임 종료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F5915610-B755-42FB-BAED-D57EAFD56FD4}"/>
              </a:ext>
            </a:extLst>
          </p:cNvPr>
          <p:cNvSpPr txBox="1"/>
          <p:nvPr/>
        </p:nvSpPr>
        <p:spPr>
          <a:xfrm>
            <a:off x="567316" y="1310011"/>
            <a:ext cx="77893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누군가가 가장 먼저 자신의 동물원에 특정 개수의 세트를 완성하면</a:t>
            </a: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게임에서 즉시 승리합니다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</p:txBody>
      </p:sp>
      <p:pic>
        <p:nvPicPr>
          <p:cNvPr id="133" name="그림 132">
            <a:extLst>
              <a:ext uri="{FF2B5EF4-FFF2-40B4-BE49-F238E27FC236}">
                <a16:creationId xmlns:a16="http://schemas.microsoft.com/office/drawing/2014/main" xmlns="" id="{97CC7811-9A8F-47C2-BED9-8AFDFA552E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6093296"/>
            <a:ext cx="1782803" cy="455818"/>
          </a:xfrm>
          <a:prstGeom prst="rect">
            <a:avLst/>
          </a:prstGeom>
        </p:spPr>
      </p:pic>
      <p:pic>
        <p:nvPicPr>
          <p:cNvPr id="134" name="그림 133">
            <a:extLst>
              <a:ext uri="{FF2B5EF4-FFF2-40B4-BE49-F238E27FC236}">
                <a16:creationId xmlns:a16="http://schemas.microsoft.com/office/drawing/2014/main" xmlns="" id="{4310015F-B859-4079-9176-4C66D4C4FA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9325" y="1825434"/>
            <a:ext cx="1661230" cy="3087784"/>
          </a:xfrm>
          <a:prstGeom prst="rect">
            <a:avLst/>
          </a:prstGeom>
        </p:spPr>
      </p:pic>
      <p:pic>
        <p:nvPicPr>
          <p:cNvPr id="135" name="그림 134">
            <a:extLst>
              <a:ext uri="{FF2B5EF4-FFF2-40B4-BE49-F238E27FC236}">
                <a16:creationId xmlns:a16="http://schemas.microsoft.com/office/drawing/2014/main" xmlns="" id="{3B0C234F-AD62-48EB-840A-B8D2459622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0" y="4457293"/>
            <a:ext cx="1370550" cy="1446552"/>
          </a:xfrm>
          <a:prstGeom prst="rect">
            <a:avLst/>
          </a:prstGeom>
        </p:spPr>
      </p:pic>
      <p:graphicFrame>
        <p:nvGraphicFramePr>
          <p:cNvPr id="3" name="표 3">
            <a:extLst>
              <a:ext uri="{FF2B5EF4-FFF2-40B4-BE49-F238E27FC236}">
                <a16:creationId xmlns:a16="http://schemas.microsoft.com/office/drawing/2014/main" xmlns="" id="{E2E13E84-0D00-4B6A-9AAE-9CAC2A0C86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511081"/>
              </p:ext>
            </p:extLst>
          </p:nvPr>
        </p:nvGraphicFramePr>
        <p:xfrm>
          <a:off x="393932" y="2723876"/>
          <a:ext cx="5539683" cy="33694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5230">
                  <a:extLst>
                    <a:ext uri="{9D8B030D-6E8A-4147-A177-3AD203B41FA5}">
                      <a16:colId xmlns:a16="http://schemas.microsoft.com/office/drawing/2014/main" xmlns="" val="1350775813"/>
                    </a:ext>
                  </a:extLst>
                </a:gridCol>
                <a:gridCol w="4334453">
                  <a:extLst>
                    <a:ext uri="{9D8B030D-6E8A-4147-A177-3AD203B41FA5}">
                      <a16:colId xmlns:a16="http://schemas.microsoft.com/office/drawing/2014/main" xmlns="" val="3642097269"/>
                    </a:ext>
                  </a:extLst>
                </a:gridCol>
              </a:tblGrid>
              <a:tr h="84235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/>
                        <a:t>인원수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/>
                        <a:t>승리를 위해 모여야 하는 세트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68254291"/>
                  </a:ext>
                </a:extLst>
              </a:tr>
              <a:tr h="8423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2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5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01830395"/>
                  </a:ext>
                </a:extLst>
              </a:tr>
              <a:tr h="8423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3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4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1621065"/>
                  </a:ext>
                </a:extLst>
              </a:tr>
              <a:tr h="8423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4 </a:t>
                      </a:r>
                      <a:r>
                        <a:rPr lang="ko-KR" altLang="en-US" sz="2400" dirty="0"/>
                        <a:t>또는</a:t>
                      </a:r>
                      <a:endParaRPr lang="en-US" altLang="ko-KR" sz="2400" dirty="0"/>
                    </a:p>
                    <a:p>
                      <a:pPr algn="ctr" latinLnBrk="1"/>
                      <a:r>
                        <a:rPr lang="en-US" altLang="ko-KR" sz="2400" dirty="0"/>
                        <a:t>5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3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0952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4734530"/>
      </p:ext>
    </p:extLst>
  </p:cSld>
  <p:clrMapOvr>
    <a:masterClrMapping/>
  </p:clrMapOvr>
  <p:transition spd="slow" advTm="212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6C2D182F-1F81-4947-807E-8AAD5E9C8B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4986" y="5949280"/>
            <a:ext cx="2346081" cy="59983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EDBDCDDA-B276-4CE5-B9BA-6C059138CF7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04664"/>
            <a:ext cx="864096" cy="864096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5321" y="437775"/>
            <a:ext cx="3401863" cy="1292464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1F1CC19F-5BCD-476E-9609-FDE762A3676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1178239"/>
            <a:ext cx="5241986" cy="52419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9604002"/>
      </p:ext>
    </p:extLst>
  </p:cSld>
  <p:clrMapOvr>
    <a:masterClrMapping/>
  </p:clrMapOvr>
  <p:transition spd="slow" advTm="806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6C2D182F-1F81-4947-807E-8AAD5E9C8B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5949280"/>
            <a:ext cx="1782803" cy="45581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EDBDCDDA-B276-4CE5-B9BA-6C059138CF7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713376"/>
            <a:ext cx="648072" cy="64807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22B991C8-A97C-459A-809B-61E2A9D91DE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5076" y="1531849"/>
            <a:ext cx="1920794" cy="357024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64DB296E-A90D-4BB1-98FE-7A57B95DCA8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5606" y="2420888"/>
            <a:ext cx="2264630" cy="2390212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926853D6-4AD9-40F8-9B79-F9D808786308}"/>
              </a:ext>
            </a:extLst>
          </p:cNvPr>
          <p:cNvSpPr/>
          <p:nvPr/>
        </p:nvSpPr>
        <p:spPr>
          <a:xfrm>
            <a:off x="3784648" y="4902076"/>
            <a:ext cx="2736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600" dirty="0"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rPr>
              <a:t>모으면 됩니다</a:t>
            </a:r>
            <a:r>
              <a:rPr lang="en-US" altLang="ko-KR" sz="3600" dirty="0"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rPr>
              <a:t>!</a:t>
            </a: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xmlns="" id="{5AC20FEF-3498-42BC-AA6F-245F5CBFD6E7}"/>
              </a:ext>
            </a:extLst>
          </p:cNvPr>
          <p:cNvGrpSpPr/>
          <p:nvPr/>
        </p:nvGrpSpPr>
        <p:grpSpPr>
          <a:xfrm>
            <a:off x="426635" y="3316971"/>
            <a:ext cx="3072986" cy="2886238"/>
            <a:chOff x="5076056" y="3001083"/>
            <a:chExt cx="3072986" cy="2886238"/>
          </a:xfrm>
        </p:grpSpPr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xmlns="" id="{69C759CF-420A-492C-8B5A-1C03164BF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074031" y="3995965"/>
              <a:ext cx="2075011" cy="1891356"/>
            </a:xfrm>
            <a:prstGeom prst="rect">
              <a:avLst/>
            </a:prstGeom>
          </p:spPr>
        </p:pic>
        <p:cxnSp>
          <p:nvCxnSpPr>
            <p:cNvPr id="14" name="연결선: 구부러짐 13">
              <a:extLst>
                <a:ext uri="{FF2B5EF4-FFF2-40B4-BE49-F238E27FC236}">
                  <a16:creationId xmlns:a16="http://schemas.microsoft.com/office/drawing/2014/main" xmlns="" id="{75C99774-C092-4579-837F-F3BD859F595A}"/>
                </a:ext>
              </a:extLst>
            </p:cNvPr>
            <p:cNvCxnSpPr/>
            <p:nvPr/>
          </p:nvCxnSpPr>
          <p:spPr>
            <a:xfrm rot="16200000" flipH="1">
              <a:off x="6485456" y="3459760"/>
              <a:ext cx="637584" cy="576064"/>
            </a:xfrm>
            <a:prstGeom prst="curvedConnector3">
              <a:avLst/>
            </a:prstGeom>
            <a:ln w="38100">
              <a:solidFill>
                <a:srgbClr val="3D3B5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xmlns="" id="{5CB2F9A9-4605-42B1-A05F-5DFDCFBB26CE}"/>
                </a:ext>
              </a:extLst>
            </p:cNvPr>
            <p:cNvSpPr/>
            <p:nvPr/>
          </p:nvSpPr>
          <p:spPr>
            <a:xfrm>
              <a:off x="5076056" y="3001083"/>
              <a:ext cx="273630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000" dirty="0">
                  <a:latin typeface="THE외계인설명서" panose="02020503020101020101" pitchFamily="18" charset="-127"/>
                  <a:ea typeface="THE외계인설명서" panose="02020503020101020101" pitchFamily="18" charset="-127"/>
                  <a:cs typeface="THE외계인설명서" panose="02020503020101020101" pitchFamily="18" charset="-127"/>
                </a:rPr>
                <a:t>나</a:t>
              </a:r>
              <a:r>
                <a:rPr lang="en-US" altLang="ko-KR" sz="2000" dirty="0">
                  <a:latin typeface="THE외계인설명서" panose="02020503020101020101" pitchFamily="18" charset="-127"/>
                  <a:ea typeface="THE외계인설명서" panose="02020503020101020101" pitchFamily="18" charset="-127"/>
                  <a:cs typeface="THE외계인설명서" panose="02020503020101020101" pitchFamily="18" charset="-127"/>
                </a:rPr>
                <a:t>? </a:t>
              </a:r>
              <a:r>
                <a:rPr lang="ko-KR" altLang="en-US" sz="2000" dirty="0" err="1">
                  <a:latin typeface="THE외계인설명서" panose="02020503020101020101" pitchFamily="18" charset="-127"/>
                  <a:ea typeface="THE외계인설명서" panose="02020503020101020101" pitchFamily="18" charset="-127"/>
                  <a:cs typeface="THE외계인설명서" panose="02020503020101020101" pitchFamily="18" charset="-127"/>
                </a:rPr>
                <a:t>검은양</a:t>
              </a:r>
              <a:endParaRPr lang="en-US" altLang="ko-KR" sz="2000" dirty="0"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endParaRPr>
            </a:p>
          </p:txBody>
        </p:sp>
      </p:grpSp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15672420-E601-4D61-B68B-3D5D67B31C3C}"/>
              </a:ext>
            </a:extLst>
          </p:cNvPr>
          <p:cNvSpPr/>
          <p:nvPr/>
        </p:nvSpPr>
        <p:spPr>
          <a:xfrm>
            <a:off x="2947792" y="691720"/>
            <a:ext cx="27363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600" dirty="0"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rPr>
              <a:t>3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777A998F-73D3-4664-AB82-2073B3468424}"/>
              </a:ext>
            </a:extLst>
          </p:cNvPr>
          <p:cNvSpPr/>
          <p:nvPr/>
        </p:nvSpPr>
        <p:spPr>
          <a:xfrm>
            <a:off x="3994468" y="1940171"/>
            <a:ext cx="2316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rPr>
              <a:t>세 마리 </a:t>
            </a:r>
            <a:r>
              <a:rPr lang="ko-KR" altLang="en-US" dirty="0"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rPr>
              <a:t>동물을 세트로 </a:t>
            </a:r>
            <a:endParaRPr lang="en-US" altLang="ko-KR" dirty="0">
              <a:latin typeface="THE외계인설명서" panose="02020503020101020101" pitchFamily="18" charset="-127"/>
              <a:ea typeface="THE외계인설명서" panose="02020503020101020101" pitchFamily="18" charset="-127"/>
              <a:cs typeface="THE외계인설명서" panose="02020503020101020101" pitchFamily="18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6B3510AA-65D9-4573-A4D6-F43D0D163812}"/>
              </a:ext>
            </a:extLst>
          </p:cNvPr>
          <p:cNvSpPr/>
          <p:nvPr/>
        </p:nvSpPr>
        <p:spPr>
          <a:xfrm>
            <a:off x="143125" y="1485921"/>
            <a:ext cx="33378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6000" dirty="0" err="1"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rPr>
              <a:t>검은양</a:t>
            </a:r>
            <a:r>
              <a:rPr lang="ko-KR" altLang="en-US" sz="3600" dirty="0" err="1"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rPr>
              <a:t>을</a:t>
            </a:r>
            <a:r>
              <a:rPr lang="ko-KR" altLang="en-US" sz="3600" dirty="0"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rPr>
              <a:t> </a:t>
            </a:r>
            <a:endParaRPr lang="en-US" altLang="ko-KR" sz="3600" dirty="0">
              <a:latin typeface="THE외계인설명서" panose="02020503020101020101" pitchFamily="18" charset="-127"/>
              <a:ea typeface="THE외계인설명서" panose="02020503020101020101" pitchFamily="18" charset="-127"/>
              <a:cs typeface="THE외계인설명서" panose="02020503020101020101" pitchFamily="18" charset="-127"/>
            </a:endParaRPr>
          </a:p>
          <a:p>
            <a:r>
              <a:rPr lang="ko-KR" altLang="en-US" sz="3600" dirty="0"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rPr>
              <a:t>피해서</a:t>
            </a:r>
            <a:endParaRPr lang="en-US" altLang="ko-KR" sz="3600" dirty="0">
              <a:latin typeface="THE외계인설명서" panose="02020503020101020101" pitchFamily="18" charset="-127"/>
              <a:ea typeface="THE외계인설명서" panose="02020503020101020101" pitchFamily="18" charset="-127"/>
              <a:cs typeface="THE외계인설명서" panose="02020503020101020101" pitchFamily="18" charset="-127"/>
            </a:endParaRPr>
          </a:p>
        </p:txBody>
      </p:sp>
    </p:spTree>
    <p:custDataLst>
      <p:tags r:id="rId1"/>
    </p:custDataLst>
  </p:cSld>
  <p:clrMapOvr>
    <a:masterClrMapping/>
  </p:clrMapOvr>
  <p:transition spd="slow" advTm="852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2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05556E-6 -7.40741E-7 L -3.05556E-6 -0.07222 " pathEditMode="relative" rAng="0" ptsTypes="AA">
                                      <p:cBhvr>
                                        <p:cTn id="5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 build="allAtOnce"/>
      <p:bldP spid="19" grpId="0"/>
      <p:bldP spid="19" grpId="1" build="allAtOnce"/>
      <p:bldP spid="2" grpId="0" build="allAtOnce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-228962" y="260648"/>
            <a:ext cx="4171086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40000"/>
              </a:lnSpc>
            </a:pPr>
            <a:r>
              <a:rPr lang="ko-KR" altLang="en-US" sz="3200" dirty="0">
                <a:latin typeface="HY헤드라인M" pitchFamily="18" charset="-127"/>
                <a:ea typeface="HY헤드라인M" pitchFamily="18" charset="-127"/>
              </a:rPr>
              <a:t>제품 구성</a:t>
            </a:r>
            <a:endParaRPr lang="ko-KR" altLang="en-US" sz="50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6C2D182F-1F81-4947-807E-8AAD5E9C8B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6093296"/>
            <a:ext cx="1782803" cy="45581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EDBDCDDA-B276-4CE5-B9BA-6C059138CF7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692" y="403853"/>
            <a:ext cx="648072" cy="648072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C2B6821A-E247-4884-B2D7-84328CBD8A8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018" y="1335963"/>
            <a:ext cx="5009096" cy="1300949"/>
          </a:xfrm>
          <a:prstGeom prst="rect">
            <a:avLst/>
          </a:prstGeom>
        </p:spPr>
      </p:pic>
      <p:grpSp>
        <p:nvGrpSpPr>
          <p:cNvPr id="35" name="그룹 34">
            <a:extLst>
              <a:ext uri="{FF2B5EF4-FFF2-40B4-BE49-F238E27FC236}">
                <a16:creationId xmlns:a16="http://schemas.microsoft.com/office/drawing/2014/main" xmlns="" id="{B0A5220C-ED2C-47BB-956F-F889F901CA72}"/>
              </a:ext>
            </a:extLst>
          </p:cNvPr>
          <p:cNvGrpSpPr/>
          <p:nvPr/>
        </p:nvGrpSpPr>
        <p:grpSpPr>
          <a:xfrm>
            <a:off x="2344418" y="3645024"/>
            <a:ext cx="3869123" cy="1990926"/>
            <a:chOff x="2332430" y="2823419"/>
            <a:chExt cx="3869123" cy="1990926"/>
          </a:xfrm>
        </p:grpSpPr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xmlns="" id="{C81639C0-05BB-4C5B-89C5-954FA1A7D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2430" y="2823419"/>
              <a:ext cx="1285865" cy="1982299"/>
            </a:xfrm>
            <a:prstGeom prst="rect">
              <a:avLst/>
            </a:prstGeom>
          </p:spPr>
        </p:pic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xmlns="" id="{951A46F5-C76C-42D1-BE34-DA8396C14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42661" y="2828283"/>
              <a:ext cx="1288306" cy="1986062"/>
            </a:xfrm>
            <a:prstGeom prst="rect">
              <a:avLst/>
            </a:prstGeom>
          </p:spPr>
        </p:pic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xmlns="" id="{EB75CCC0-061D-4584-82ED-1BE677404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13247" y="2828283"/>
              <a:ext cx="1288306" cy="1986062"/>
            </a:xfrm>
            <a:prstGeom prst="rect">
              <a:avLst/>
            </a:prstGeom>
          </p:spPr>
        </p:pic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xmlns="" id="{8F8D0F94-EE6C-41B7-A3A4-CB35153A1624}"/>
              </a:ext>
            </a:extLst>
          </p:cNvPr>
          <p:cNvGrpSpPr/>
          <p:nvPr/>
        </p:nvGrpSpPr>
        <p:grpSpPr>
          <a:xfrm>
            <a:off x="6501200" y="4483964"/>
            <a:ext cx="2041782" cy="1064534"/>
            <a:chOff x="6994714" y="3806771"/>
            <a:chExt cx="3833565" cy="1998724"/>
          </a:xfrm>
        </p:grpSpPr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xmlns="" id="{D9C4C4E3-5B6F-41FA-82AF-AC8F0FF1C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94714" y="3823196"/>
              <a:ext cx="1285865" cy="1982299"/>
            </a:xfrm>
            <a:prstGeom prst="rect">
              <a:avLst/>
            </a:prstGeom>
          </p:spPr>
        </p:pic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xmlns="" id="{24D2FFCB-389C-4599-9EB5-F41AFD463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39973" y="3806771"/>
              <a:ext cx="1288306" cy="1986062"/>
            </a:xfrm>
            <a:prstGeom prst="rect">
              <a:avLst/>
            </a:prstGeom>
          </p:spPr>
        </p:pic>
        <p:pic>
          <p:nvPicPr>
            <p:cNvPr id="30" name="그림 29">
              <a:extLst>
                <a:ext uri="{FF2B5EF4-FFF2-40B4-BE49-F238E27FC236}">
                  <a16:creationId xmlns:a16="http://schemas.microsoft.com/office/drawing/2014/main" xmlns="" id="{2975B19D-C51A-48B4-BADE-54F605CF8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65300" y="3812481"/>
              <a:ext cx="1288306" cy="1986062"/>
            </a:xfrm>
            <a:prstGeom prst="rect">
              <a:avLst/>
            </a:prstGeom>
          </p:spPr>
        </p:pic>
      </p:grpSp>
      <p:pic>
        <p:nvPicPr>
          <p:cNvPr id="32" name="그림 31">
            <a:extLst>
              <a:ext uri="{FF2B5EF4-FFF2-40B4-BE49-F238E27FC236}">
                <a16:creationId xmlns:a16="http://schemas.microsoft.com/office/drawing/2014/main" xmlns="" id="{94B3EAE3-F77A-49CD-BFE6-CFFC054DDE84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0985" y="1059457"/>
            <a:ext cx="2860082" cy="1853960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xmlns="" id="{A879BAC3-C155-49A0-8C1C-B5F5A4BBF59A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325" y="3645024"/>
            <a:ext cx="1283424" cy="197853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6" name="직사각형 35">
            <a:extLst>
              <a:ext uri="{FF2B5EF4-FFF2-40B4-BE49-F238E27FC236}">
                <a16:creationId xmlns:a16="http://schemas.microsoft.com/office/drawing/2014/main" xmlns="" id="{75E89D85-968F-40B5-B57B-2832C3F44B89}"/>
              </a:ext>
            </a:extLst>
          </p:cNvPr>
          <p:cNvSpPr/>
          <p:nvPr/>
        </p:nvSpPr>
        <p:spPr>
          <a:xfrm>
            <a:off x="5888742" y="2874257"/>
            <a:ext cx="27363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rPr>
              <a:t>물웅덩이 카드 </a:t>
            </a:r>
            <a:r>
              <a:rPr lang="en-US" altLang="ko-KR" sz="2400" dirty="0"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rPr>
              <a:t>1</a:t>
            </a:r>
            <a:r>
              <a:rPr lang="ko-KR" altLang="en-US" sz="2400" dirty="0"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rPr>
              <a:t>장</a:t>
            </a:r>
            <a:endParaRPr lang="en-US" altLang="ko-KR" sz="2400" dirty="0">
              <a:latin typeface="THE외계인설명서" panose="02020503020101020101" pitchFamily="18" charset="-127"/>
              <a:ea typeface="THE외계인설명서" panose="02020503020101020101" pitchFamily="18" charset="-127"/>
              <a:cs typeface="THE외계인설명서" panose="02020503020101020101" pitchFamily="18" charset="-127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xmlns="" id="{227ACA43-343C-4271-BB08-A6EEA11137E3}"/>
              </a:ext>
            </a:extLst>
          </p:cNvPr>
          <p:cNvSpPr/>
          <p:nvPr/>
        </p:nvSpPr>
        <p:spPr>
          <a:xfrm>
            <a:off x="899764" y="2769342"/>
            <a:ext cx="44649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rPr>
              <a:t>동물카드 </a:t>
            </a:r>
            <a:r>
              <a:rPr lang="en-US" altLang="ko-KR" sz="2400" dirty="0"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rPr>
              <a:t>78</a:t>
            </a:r>
            <a:r>
              <a:rPr lang="ko-KR" altLang="en-US" sz="2400" dirty="0"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rPr>
              <a:t>장 </a:t>
            </a:r>
            <a:r>
              <a:rPr lang="en-US" altLang="ko-KR" sz="2400" dirty="0"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rPr>
              <a:t>(</a:t>
            </a:r>
            <a:r>
              <a:rPr lang="ko-KR" altLang="en-US" sz="2400" dirty="0"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rPr>
              <a:t>한 숫자에는 </a:t>
            </a:r>
            <a:r>
              <a:rPr lang="en-US" altLang="ko-KR" sz="2400" dirty="0"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rPr>
              <a:t>4</a:t>
            </a:r>
            <a:r>
              <a:rPr lang="ko-KR" altLang="en-US" sz="2400" dirty="0"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rPr>
              <a:t>장씩</a:t>
            </a:r>
            <a:r>
              <a:rPr lang="en-US" altLang="ko-KR" sz="2400" dirty="0"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rPr>
              <a:t>)</a:t>
            </a: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xmlns="" id="{F882E22D-6E40-42C8-A4C1-92113FFB328E}"/>
              </a:ext>
            </a:extLst>
          </p:cNvPr>
          <p:cNvSpPr/>
          <p:nvPr/>
        </p:nvSpPr>
        <p:spPr>
          <a:xfrm>
            <a:off x="1043608" y="5766355"/>
            <a:ext cx="49415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rPr>
              <a:t>특수카드 </a:t>
            </a:r>
            <a:r>
              <a:rPr lang="en-US" altLang="ko-KR" sz="2400" dirty="0"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rPr>
              <a:t>11</a:t>
            </a:r>
            <a:r>
              <a:rPr lang="ko-KR" altLang="en-US" sz="2400" dirty="0"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rPr>
              <a:t>장 </a:t>
            </a:r>
            <a:endParaRPr lang="en-US" altLang="ko-KR" sz="2400" dirty="0">
              <a:latin typeface="THE외계인설명서" panose="02020503020101020101" pitchFamily="18" charset="-127"/>
              <a:ea typeface="THE외계인설명서" panose="02020503020101020101" pitchFamily="18" charset="-127"/>
              <a:cs typeface="THE외계인설명서" panose="02020503020101020101" pitchFamily="18" charset="-127"/>
            </a:endParaRPr>
          </a:p>
          <a:p>
            <a:r>
              <a:rPr lang="en-US" altLang="ko-KR" sz="2400" dirty="0"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rPr>
              <a:t>(</a:t>
            </a:r>
            <a:r>
              <a:rPr lang="ko-KR" altLang="en-US" sz="2400" dirty="0" err="1"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rPr>
              <a:t>검은양</a:t>
            </a:r>
            <a:r>
              <a:rPr lang="ko-KR" altLang="en-US" sz="2400" dirty="0"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rPr>
              <a:t> </a:t>
            </a:r>
            <a:r>
              <a:rPr lang="en-US" altLang="ko-KR" sz="2400" dirty="0"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rPr>
              <a:t>5/</a:t>
            </a:r>
            <a:r>
              <a:rPr lang="ko-KR" altLang="en-US" sz="2400" dirty="0"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rPr>
              <a:t>독수리 </a:t>
            </a:r>
            <a:r>
              <a:rPr lang="en-US" altLang="ko-KR" sz="2400" dirty="0"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rPr>
              <a:t>3/</a:t>
            </a:r>
            <a:r>
              <a:rPr lang="ko-KR" altLang="en-US" sz="2400" dirty="0"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rPr>
              <a:t>두더지 </a:t>
            </a:r>
            <a:r>
              <a:rPr lang="en-US" altLang="ko-KR" sz="2400" dirty="0"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rPr>
              <a:t>2/</a:t>
            </a:r>
            <a:r>
              <a:rPr lang="ko-KR" altLang="en-US" sz="2400" dirty="0"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rPr>
              <a:t>까치 </a:t>
            </a:r>
            <a:r>
              <a:rPr lang="en-US" altLang="ko-KR" sz="2400" dirty="0"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rPr>
              <a:t>1)</a:t>
            </a: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xmlns="" id="{A6DEB6D1-06AF-4C46-BD9A-868C8F354D65}"/>
              </a:ext>
            </a:extLst>
          </p:cNvPr>
          <p:cNvSpPr/>
          <p:nvPr/>
        </p:nvSpPr>
        <p:spPr>
          <a:xfrm>
            <a:off x="5050242" y="5644075"/>
            <a:ext cx="49415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rPr>
              <a:t>심화게임 추가 특수카드</a:t>
            </a:r>
            <a:endParaRPr lang="en-US" altLang="ko-KR" sz="1600" dirty="0">
              <a:latin typeface="THE외계인설명서" panose="02020503020101020101" pitchFamily="18" charset="-127"/>
              <a:ea typeface="THE외계인설명서" panose="02020503020101020101" pitchFamily="18" charset="-127"/>
              <a:cs typeface="THE외계인설명서" panose="02020503020101020101" pitchFamily="18" charset="-12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2518545"/>
      </p:ext>
    </p:extLst>
  </p:cSld>
  <p:clrMapOvr>
    <a:masterClrMapping/>
  </p:clrMapOvr>
  <p:transition spd="slow" advTm="997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E18DF2F7-2D5C-443E-9564-7FE3F3134A2F}"/>
              </a:ext>
            </a:extLst>
          </p:cNvPr>
          <p:cNvGrpSpPr/>
          <p:nvPr/>
        </p:nvGrpSpPr>
        <p:grpSpPr>
          <a:xfrm>
            <a:off x="6035080" y="4094064"/>
            <a:ext cx="985192" cy="1877779"/>
            <a:chOff x="5564677" y="1075624"/>
            <a:chExt cx="998424" cy="1902999"/>
          </a:xfrm>
        </p:grpSpPr>
        <p:pic>
          <p:nvPicPr>
            <p:cNvPr id="43" name="그림 42">
              <a:extLst>
                <a:ext uri="{FF2B5EF4-FFF2-40B4-BE49-F238E27FC236}">
                  <a16:creationId xmlns:a16="http://schemas.microsoft.com/office/drawing/2014/main" xmlns="" id="{19C42CD8-7FFB-4210-BF46-632C8EC41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4677" y="1075624"/>
              <a:ext cx="970612" cy="1496302"/>
            </a:xfrm>
            <a:prstGeom prst="rect">
              <a:avLst/>
            </a:prstGeom>
          </p:spPr>
        </p:pic>
        <p:pic>
          <p:nvPicPr>
            <p:cNvPr id="44" name="그림 43">
              <a:extLst>
                <a:ext uri="{FF2B5EF4-FFF2-40B4-BE49-F238E27FC236}">
                  <a16:creationId xmlns:a16="http://schemas.microsoft.com/office/drawing/2014/main" xmlns="" id="{5F603722-C093-4FCA-9D29-5D0DC6116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4677" y="1279458"/>
              <a:ext cx="970612" cy="1496302"/>
            </a:xfrm>
            <a:prstGeom prst="rect">
              <a:avLst/>
            </a:prstGeom>
          </p:spPr>
        </p:pic>
        <p:pic>
          <p:nvPicPr>
            <p:cNvPr id="45" name="그림 44">
              <a:extLst>
                <a:ext uri="{FF2B5EF4-FFF2-40B4-BE49-F238E27FC236}">
                  <a16:creationId xmlns:a16="http://schemas.microsoft.com/office/drawing/2014/main" xmlns="" id="{E264A14C-1194-4A24-84FB-05FA2FF07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4677" y="1111441"/>
              <a:ext cx="970612" cy="1496302"/>
            </a:xfrm>
            <a:prstGeom prst="rect">
              <a:avLst/>
            </a:prstGeom>
          </p:spPr>
        </p:pic>
        <p:pic>
          <p:nvPicPr>
            <p:cNvPr id="49" name="그림 48">
              <a:extLst>
                <a:ext uri="{FF2B5EF4-FFF2-40B4-BE49-F238E27FC236}">
                  <a16:creationId xmlns:a16="http://schemas.microsoft.com/office/drawing/2014/main" xmlns="" id="{05F5F6EB-5EBC-4363-B65B-BCD97491D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92489" y="1234259"/>
              <a:ext cx="970612" cy="1496302"/>
            </a:xfrm>
            <a:prstGeom prst="rect">
              <a:avLst/>
            </a:prstGeom>
          </p:spPr>
        </p:pic>
        <p:pic>
          <p:nvPicPr>
            <p:cNvPr id="50" name="그림 49">
              <a:extLst>
                <a:ext uri="{FF2B5EF4-FFF2-40B4-BE49-F238E27FC236}">
                  <a16:creationId xmlns:a16="http://schemas.microsoft.com/office/drawing/2014/main" xmlns="" id="{5E46173D-E2E6-441E-8B0C-1A7B15473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3359" y="1314532"/>
              <a:ext cx="970612" cy="1496302"/>
            </a:xfrm>
            <a:prstGeom prst="rect">
              <a:avLst/>
            </a:prstGeom>
          </p:spPr>
        </p:pic>
        <p:pic>
          <p:nvPicPr>
            <p:cNvPr id="51" name="그림 50">
              <a:extLst>
                <a:ext uri="{FF2B5EF4-FFF2-40B4-BE49-F238E27FC236}">
                  <a16:creationId xmlns:a16="http://schemas.microsoft.com/office/drawing/2014/main" xmlns="" id="{98332535-FE8D-471A-BAC0-B52DDBD03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4677" y="1446504"/>
              <a:ext cx="970612" cy="1496302"/>
            </a:xfrm>
            <a:prstGeom prst="rect">
              <a:avLst/>
            </a:prstGeom>
          </p:spPr>
        </p:pic>
        <p:pic>
          <p:nvPicPr>
            <p:cNvPr id="52" name="그림 51">
              <a:extLst>
                <a:ext uri="{FF2B5EF4-FFF2-40B4-BE49-F238E27FC236}">
                  <a16:creationId xmlns:a16="http://schemas.microsoft.com/office/drawing/2014/main" xmlns="" id="{E7A4DE28-527D-4685-898B-F84F3F229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4677" y="1180312"/>
              <a:ext cx="970612" cy="1496302"/>
            </a:xfrm>
            <a:prstGeom prst="rect">
              <a:avLst/>
            </a:prstGeom>
          </p:spPr>
        </p:pic>
        <p:pic>
          <p:nvPicPr>
            <p:cNvPr id="54" name="그림 53">
              <a:extLst>
                <a:ext uri="{FF2B5EF4-FFF2-40B4-BE49-F238E27FC236}">
                  <a16:creationId xmlns:a16="http://schemas.microsoft.com/office/drawing/2014/main" xmlns="" id="{BA0E36F0-4C93-41AF-9148-2D4B277D71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4677" y="1411427"/>
              <a:ext cx="970612" cy="1496302"/>
            </a:xfrm>
            <a:prstGeom prst="rect">
              <a:avLst/>
            </a:prstGeom>
          </p:spPr>
        </p:pic>
        <p:pic>
          <p:nvPicPr>
            <p:cNvPr id="55" name="그림 54">
              <a:extLst>
                <a:ext uri="{FF2B5EF4-FFF2-40B4-BE49-F238E27FC236}">
                  <a16:creationId xmlns:a16="http://schemas.microsoft.com/office/drawing/2014/main" xmlns="" id="{3FD4D62C-9D51-43F8-A62F-B2D8D1AA8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82041" y="1482321"/>
              <a:ext cx="970612" cy="1496302"/>
            </a:xfrm>
            <a:prstGeom prst="rect">
              <a:avLst/>
            </a:prstGeom>
          </p:spPr>
        </p:pic>
      </p:grpSp>
      <p:pic>
        <p:nvPicPr>
          <p:cNvPr id="42" name="그림 41">
            <a:extLst>
              <a:ext uri="{FF2B5EF4-FFF2-40B4-BE49-F238E27FC236}">
                <a16:creationId xmlns:a16="http://schemas.microsoft.com/office/drawing/2014/main" xmlns="" id="{5294C315-7201-42AF-8413-351CF2D379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4251" y="3852521"/>
            <a:ext cx="970612" cy="1496302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899764" y="282206"/>
            <a:ext cx="2016224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ctr">
              <a:lnSpc>
                <a:spcPct val="140000"/>
              </a:lnSpc>
            </a:pPr>
            <a:r>
              <a:rPr lang="ko-KR" altLang="en-US" sz="3300" dirty="0">
                <a:latin typeface="HY헤드라인M" pitchFamily="18" charset="-127"/>
                <a:ea typeface="HY헤드라인M" pitchFamily="18" charset="-127"/>
              </a:rPr>
              <a:t>게임 준비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475656" y="366490"/>
            <a:ext cx="84605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40000"/>
              </a:lnSpc>
            </a:pP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물 웅덩이 카드를 테이블 가운데에 놓습니다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xmlns="" id="{6C2D182F-1F81-4947-807E-8AAD5E9C8B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6093296"/>
            <a:ext cx="1782803" cy="455818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xmlns="" id="{8F86FDA2-6205-4F9B-BE8E-B2B9C64FABB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9801" y="2672898"/>
            <a:ext cx="2860082" cy="1853960"/>
          </a:xfrm>
          <a:prstGeom prst="rect">
            <a:avLst/>
          </a:prstGeom>
        </p:spPr>
      </p:pic>
      <p:sp>
        <p:nvSpPr>
          <p:cNvPr id="53" name="직사각형 52">
            <a:extLst>
              <a:ext uri="{FF2B5EF4-FFF2-40B4-BE49-F238E27FC236}">
                <a16:creationId xmlns:a16="http://schemas.microsoft.com/office/drawing/2014/main" xmlns="" id="{5D910902-9761-42FE-A98A-9896667CCB61}"/>
              </a:ext>
            </a:extLst>
          </p:cNvPr>
          <p:cNvSpPr/>
          <p:nvPr/>
        </p:nvSpPr>
        <p:spPr>
          <a:xfrm>
            <a:off x="1859533" y="965773"/>
            <a:ext cx="94330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40000"/>
              </a:lnSpc>
            </a:pP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1) 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숫자카드를 잘 섞어 각자 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장씩 받습니다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.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																															</a:t>
            </a:r>
          </a:p>
        </p:txBody>
      </p:sp>
      <p:pic>
        <p:nvPicPr>
          <p:cNvPr id="56" name="그림 55">
            <a:extLst>
              <a:ext uri="{FF2B5EF4-FFF2-40B4-BE49-F238E27FC236}">
                <a16:creationId xmlns:a16="http://schemas.microsoft.com/office/drawing/2014/main" xmlns="" id="{8D316FF6-56A2-436F-9149-C1AF301BE40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3758" y="4392555"/>
            <a:ext cx="1072778" cy="1653802"/>
          </a:xfrm>
          <a:prstGeom prst="rect">
            <a:avLst/>
          </a:prstGeom>
        </p:spPr>
      </p:pic>
      <p:pic>
        <p:nvPicPr>
          <p:cNvPr id="64" name="그림 63">
            <a:extLst>
              <a:ext uri="{FF2B5EF4-FFF2-40B4-BE49-F238E27FC236}">
                <a16:creationId xmlns:a16="http://schemas.microsoft.com/office/drawing/2014/main" xmlns="" id="{B74B22D9-1AB8-46EA-BBDA-7E36B90145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3450" y="4797408"/>
            <a:ext cx="970612" cy="1496302"/>
          </a:xfrm>
          <a:prstGeom prst="rect">
            <a:avLst/>
          </a:prstGeom>
        </p:spPr>
      </p:pic>
      <p:pic>
        <p:nvPicPr>
          <p:cNvPr id="65" name="그림 64">
            <a:extLst>
              <a:ext uri="{FF2B5EF4-FFF2-40B4-BE49-F238E27FC236}">
                <a16:creationId xmlns:a16="http://schemas.microsoft.com/office/drawing/2014/main" xmlns="" id="{CB421441-112E-40F5-BD62-849FDF90B8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0136" y="4722978"/>
            <a:ext cx="970612" cy="1496302"/>
          </a:xfrm>
          <a:prstGeom prst="rect">
            <a:avLst/>
          </a:prstGeom>
        </p:spPr>
      </p:pic>
      <p:pic>
        <p:nvPicPr>
          <p:cNvPr id="66" name="그림 65">
            <a:extLst>
              <a:ext uri="{FF2B5EF4-FFF2-40B4-BE49-F238E27FC236}">
                <a16:creationId xmlns:a16="http://schemas.microsoft.com/office/drawing/2014/main" xmlns="" id="{33ED20E3-4CE3-4173-B57A-013D9BB7AE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9954" y="4725144"/>
            <a:ext cx="970612" cy="1496302"/>
          </a:xfrm>
          <a:prstGeom prst="rect">
            <a:avLst/>
          </a:prstGeom>
        </p:spPr>
      </p:pic>
      <p:pic>
        <p:nvPicPr>
          <p:cNvPr id="67" name="그림 66">
            <a:extLst>
              <a:ext uri="{FF2B5EF4-FFF2-40B4-BE49-F238E27FC236}">
                <a16:creationId xmlns:a16="http://schemas.microsoft.com/office/drawing/2014/main" xmlns="" id="{C06C48AE-4C7A-498F-8694-BD201CD4EE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8969" y="4725144"/>
            <a:ext cx="970612" cy="1496302"/>
          </a:xfrm>
          <a:prstGeom prst="rect">
            <a:avLst/>
          </a:prstGeom>
        </p:spPr>
      </p:pic>
      <p:pic>
        <p:nvPicPr>
          <p:cNvPr id="68" name="그림 67">
            <a:extLst>
              <a:ext uri="{FF2B5EF4-FFF2-40B4-BE49-F238E27FC236}">
                <a16:creationId xmlns:a16="http://schemas.microsoft.com/office/drawing/2014/main" xmlns="" id="{3F6CD9C7-0113-43D9-97AF-65A270B245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466" y="4725144"/>
            <a:ext cx="970612" cy="149630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C131E4FB-84CA-46C3-B6B2-71355DE6ECA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080" y="4722978"/>
            <a:ext cx="1072777" cy="16538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A99703AE-3DE8-470A-8153-D2B6BA35480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4006" y="4731390"/>
            <a:ext cx="1072777" cy="16538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0CD1C176-9C2F-4410-9554-BF7C9B2CA67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072" y="4722978"/>
            <a:ext cx="1072777" cy="1653800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xmlns="" id="{40A829DF-67EF-4644-8624-8272478D52E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596491">
            <a:off x="1255665" y="4717324"/>
            <a:ext cx="1103804" cy="170163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4BCFF646-77DE-43FB-9453-85339BC763E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756" y="4731390"/>
            <a:ext cx="1072777" cy="1653800"/>
          </a:xfrm>
          <a:prstGeom prst="rect">
            <a:avLst/>
          </a:prstGeom>
        </p:spPr>
      </p:pic>
      <p:pic>
        <p:nvPicPr>
          <p:cNvPr id="88" name="그림 87">
            <a:extLst>
              <a:ext uri="{FF2B5EF4-FFF2-40B4-BE49-F238E27FC236}">
                <a16:creationId xmlns:a16="http://schemas.microsoft.com/office/drawing/2014/main" xmlns="" id="{90EF5F07-223D-44E7-AC8E-12F915CC31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011" y="4745592"/>
            <a:ext cx="970612" cy="1496302"/>
          </a:xfrm>
          <a:prstGeom prst="rect">
            <a:avLst/>
          </a:prstGeom>
        </p:spPr>
      </p:pic>
      <p:pic>
        <p:nvPicPr>
          <p:cNvPr id="89" name="그림 88">
            <a:extLst>
              <a:ext uri="{FF2B5EF4-FFF2-40B4-BE49-F238E27FC236}">
                <a16:creationId xmlns:a16="http://schemas.microsoft.com/office/drawing/2014/main" xmlns="" id="{CF0AB341-28FB-4807-A707-8552C33CF2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3450" y="4776936"/>
            <a:ext cx="970612" cy="1496302"/>
          </a:xfrm>
          <a:prstGeom prst="rect">
            <a:avLst/>
          </a:prstGeom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xmlns="" id="{E560CAC4-666C-440E-9426-5027FFB31D4D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1667" y="4737195"/>
            <a:ext cx="1063555" cy="1639583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xmlns="" id="{AB3B214C-BCEC-4BB4-8902-F339822AED37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3040" y="4812568"/>
            <a:ext cx="950384" cy="1465118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</p:pic>
      <p:sp>
        <p:nvSpPr>
          <p:cNvPr id="91" name="직사각형 90">
            <a:extLst>
              <a:ext uri="{FF2B5EF4-FFF2-40B4-BE49-F238E27FC236}">
                <a16:creationId xmlns:a16="http://schemas.microsoft.com/office/drawing/2014/main" xmlns="" id="{7832F94E-B9BA-4EE5-B172-FD4BD87298F1}"/>
              </a:ext>
            </a:extLst>
          </p:cNvPr>
          <p:cNvSpPr/>
          <p:nvPr/>
        </p:nvSpPr>
        <p:spPr>
          <a:xfrm>
            <a:off x="1888379" y="1402509"/>
            <a:ext cx="53864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>
              <a:lnSpc>
                <a:spcPct val="140000"/>
              </a:lnSpc>
            </a:pP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2) 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특수카드 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독수리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두더지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장을 받습니다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. </a:t>
            </a:r>
          </a:p>
        </p:txBody>
      </p:sp>
      <p:sp>
        <p:nvSpPr>
          <p:cNvPr id="92" name="직사각형 91">
            <a:extLst>
              <a:ext uri="{FF2B5EF4-FFF2-40B4-BE49-F238E27FC236}">
                <a16:creationId xmlns:a16="http://schemas.microsoft.com/office/drawing/2014/main" xmlns="" id="{A4367BF7-47F9-44B1-9A65-78B014991854}"/>
              </a:ext>
            </a:extLst>
          </p:cNvPr>
          <p:cNvSpPr/>
          <p:nvPr/>
        </p:nvSpPr>
        <p:spPr>
          <a:xfrm>
            <a:off x="1888379" y="1832672"/>
            <a:ext cx="4049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>
              <a:lnSpc>
                <a:spcPct val="140000"/>
              </a:lnSpc>
            </a:pP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3) 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검은 양 카드를 한 장 받습니다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pic>
        <p:nvPicPr>
          <p:cNvPr id="113" name="그림 112">
            <a:extLst>
              <a:ext uri="{FF2B5EF4-FFF2-40B4-BE49-F238E27FC236}">
                <a16:creationId xmlns:a16="http://schemas.microsoft.com/office/drawing/2014/main" xmlns="" id="{EAB5F894-3C93-47A9-8D1B-4AA4E8C1EA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6350" y="4282076"/>
            <a:ext cx="970612" cy="1496302"/>
          </a:xfrm>
          <a:prstGeom prst="rect">
            <a:avLst/>
          </a:prstGeom>
        </p:spPr>
      </p:pic>
      <p:pic>
        <p:nvPicPr>
          <p:cNvPr id="114" name="그림 113">
            <a:extLst>
              <a:ext uri="{FF2B5EF4-FFF2-40B4-BE49-F238E27FC236}">
                <a16:creationId xmlns:a16="http://schemas.microsoft.com/office/drawing/2014/main" xmlns="" id="{7CA4A881-6B09-405D-B990-C087C9FF9E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6350" y="4436549"/>
            <a:ext cx="970612" cy="1496302"/>
          </a:xfrm>
          <a:prstGeom prst="rect">
            <a:avLst/>
          </a:prstGeom>
        </p:spPr>
      </p:pic>
      <p:pic>
        <p:nvPicPr>
          <p:cNvPr id="115" name="그림 114">
            <a:extLst>
              <a:ext uri="{FF2B5EF4-FFF2-40B4-BE49-F238E27FC236}">
                <a16:creationId xmlns:a16="http://schemas.microsoft.com/office/drawing/2014/main" xmlns="" id="{4CEE71DC-891F-4779-8B5A-5749BBB9FF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466" y="4622463"/>
            <a:ext cx="970612" cy="1496302"/>
          </a:xfrm>
          <a:prstGeom prst="rect">
            <a:avLst/>
          </a:prstGeom>
        </p:spPr>
      </p:pic>
      <p:pic>
        <p:nvPicPr>
          <p:cNvPr id="130" name="그림 129">
            <a:extLst>
              <a:ext uri="{FF2B5EF4-FFF2-40B4-BE49-F238E27FC236}">
                <a16:creationId xmlns:a16="http://schemas.microsoft.com/office/drawing/2014/main" xmlns="" id="{4FF94B9F-E4B4-4039-9BDD-7E233D49AB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4251" y="3974931"/>
            <a:ext cx="970612" cy="1496302"/>
          </a:xfrm>
          <a:prstGeom prst="rect">
            <a:avLst/>
          </a:prstGeom>
        </p:spPr>
      </p:pic>
      <p:pic>
        <p:nvPicPr>
          <p:cNvPr id="131" name="그림 130">
            <a:extLst>
              <a:ext uri="{FF2B5EF4-FFF2-40B4-BE49-F238E27FC236}">
                <a16:creationId xmlns:a16="http://schemas.microsoft.com/office/drawing/2014/main" xmlns="" id="{7606736C-A8E4-4A15-BE5C-E2215691C1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983" y="4117138"/>
            <a:ext cx="970612" cy="1496302"/>
          </a:xfrm>
          <a:prstGeom prst="rect">
            <a:avLst/>
          </a:prstGeom>
        </p:spPr>
      </p:pic>
      <p:pic>
        <p:nvPicPr>
          <p:cNvPr id="132" name="그림 131">
            <a:extLst>
              <a:ext uri="{FF2B5EF4-FFF2-40B4-BE49-F238E27FC236}">
                <a16:creationId xmlns:a16="http://schemas.microsoft.com/office/drawing/2014/main" xmlns="" id="{26AD2B63-A70F-4C9B-A64F-588A916B74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7872" y="4297413"/>
            <a:ext cx="970612" cy="1496302"/>
          </a:xfrm>
          <a:prstGeom prst="rect">
            <a:avLst/>
          </a:prstGeom>
        </p:spPr>
      </p:pic>
      <p:pic>
        <p:nvPicPr>
          <p:cNvPr id="133" name="그림 132">
            <a:extLst>
              <a:ext uri="{FF2B5EF4-FFF2-40B4-BE49-F238E27FC236}">
                <a16:creationId xmlns:a16="http://schemas.microsoft.com/office/drawing/2014/main" xmlns="" id="{E23C57E4-8848-43B1-9AF3-6C299FC1F7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2781" y="4506696"/>
            <a:ext cx="970612" cy="1496302"/>
          </a:xfrm>
          <a:prstGeom prst="rect">
            <a:avLst/>
          </a:prstGeom>
        </p:spPr>
      </p:pic>
      <p:pic>
        <p:nvPicPr>
          <p:cNvPr id="111" name="그림 110">
            <a:extLst>
              <a:ext uri="{FF2B5EF4-FFF2-40B4-BE49-F238E27FC236}">
                <a16:creationId xmlns:a16="http://schemas.microsoft.com/office/drawing/2014/main" xmlns="" id="{45684F04-677D-4895-A848-8F9E5C4050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1413" y="4707323"/>
            <a:ext cx="970612" cy="1496302"/>
          </a:xfrm>
          <a:prstGeom prst="rect">
            <a:avLst/>
          </a:prstGeom>
        </p:spPr>
      </p:pic>
      <p:pic>
        <p:nvPicPr>
          <p:cNvPr id="112" name="그림 111">
            <a:extLst>
              <a:ext uri="{FF2B5EF4-FFF2-40B4-BE49-F238E27FC236}">
                <a16:creationId xmlns:a16="http://schemas.microsoft.com/office/drawing/2014/main" xmlns="" id="{62C72745-1D50-4D5E-AFB6-C066688E7C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1413" y="4813824"/>
            <a:ext cx="970612" cy="1496302"/>
          </a:xfrm>
          <a:prstGeom prst="rect">
            <a:avLst/>
          </a:prstGeom>
        </p:spPr>
      </p:pic>
      <p:pic>
        <p:nvPicPr>
          <p:cNvPr id="134" name="그림 133">
            <a:extLst>
              <a:ext uri="{FF2B5EF4-FFF2-40B4-BE49-F238E27FC236}">
                <a16:creationId xmlns:a16="http://schemas.microsoft.com/office/drawing/2014/main" xmlns="" id="{6A5A8ADA-AABA-4286-B418-AD841A3A95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1739" y="4687161"/>
            <a:ext cx="970612" cy="1496302"/>
          </a:xfrm>
          <a:prstGeom prst="rect">
            <a:avLst/>
          </a:prstGeom>
        </p:spPr>
      </p:pic>
      <p:pic>
        <p:nvPicPr>
          <p:cNvPr id="135" name="그림 134">
            <a:extLst>
              <a:ext uri="{FF2B5EF4-FFF2-40B4-BE49-F238E27FC236}">
                <a16:creationId xmlns:a16="http://schemas.microsoft.com/office/drawing/2014/main" xmlns="" id="{EA985219-2C4A-41FE-A7ED-5F939B83A5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6312" y="4755145"/>
            <a:ext cx="970612" cy="1496302"/>
          </a:xfrm>
          <a:prstGeom prst="rect">
            <a:avLst/>
          </a:prstGeom>
        </p:spPr>
      </p:pic>
      <p:pic>
        <p:nvPicPr>
          <p:cNvPr id="136" name="그림 135">
            <a:extLst>
              <a:ext uri="{FF2B5EF4-FFF2-40B4-BE49-F238E27FC236}">
                <a16:creationId xmlns:a16="http://schemas.microsoft.com/office/drawing/2014/main" xmlns="" id="{62062E41-DD19-4C93-884C-E05E7E4C2D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7382" y="4859023"/>
            <a:ext cx="970612" cy="1496302"/>
          </a:xfrm>
          <a:prstGeom prst="rect">
            <a:avLst/>
          </a:prstGeom>
        </p:spPr>
      </p:pic>
      <p:pic>
        <p:nvPicPr>
          <p:cNvPr id="116" name="그림 115">
            <a:extLst>
              <a:ext uri="{FF2B5EF4-FFF2-40B4-BE49-F238E27FC236}">
                <a16:creationId xmlns:a16="http://schemas.microsoft.com/office/drawing/2014/main" xmlns="" id="{E3DC9036-7FF8-4419-B0EA-E9D2F38AD6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466" y="4776936"/>
            <a:ext cx="970612" cy="149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445596"/>
      </p:ext>
    </p:extLst>
  </p:cSld>
  <p:clrMapOvr>
    <a:masterClrMapping/>
  </p:clrMapOvr>
  <p:transition spd="slow" advTm="212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-0.00671 L -0.58437 -0.39745 L -0.59114 -0.45162 " pathEditMode="relative" rAng="0" ptsTypes="AAA">
                                      <p:cBhvr>
                                        <p:cTn id="2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2" y="-2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-0.00671 L -0.58437 -0.39746 L -0.59114 -0.45162 " pathEditMode="relative" rAng="0" ptsTypes="AAA">
                                      <p:cBhvr>
                                        <p:cTn id="2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2" y="-2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-0.00671 L -0.58437 -0.39745 L -0.59115 -0.45162 " pathEditMode="relative" rAng="0" ptsTypes="AAA">
                                      <p:cBhvr>
                                        <p:cTn id="2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2" y="-2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0671 L -0.58438 -0.39745 L -0.59115 -0.45162 " pathEditMode="relative" rAng="0" ptsTypes="AAA">
                                      <p:cBhvr>
                                        <p:cTn id="3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2" y="-2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0671 L -0.58438 -0.39745 L -0.59115 -0.45162 " pathEditMode="relative" rAng="0" ptsTypes="AAA">
                                      <p:cBhvr>
                                        <p:cTn id="3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2" y="-2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0.17691 -0.30069 L 0.17899 -0.34236 " pathEditMode="relative" rAng="0" ptsTypes="AAA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1" y="-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0.17691 -0.3007 L 0.17899 -0.34236 " pathEditMode="relative" rAng="0" ptsTypes="AAA">
                                      <p:cBhvr>
                                        <p:cTn id="4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1" y="-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0.17691 -0.3007 L 0.179 -0.34236 " pathEditMode="relative" rAng="0" ptsTypes="AAA">
                                      <p:cBhvr>
                                        <p:cTn id="4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1" y="-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85185E-6 L 0.17691 -0.3007 L 0.17899 -0.34236 " pathEditMode="relative" rAng="0" ptsTypes="AAA">
                                      <p:cBhvr>
                                        <p:cTn id="4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1" y="-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6 L 0.17691 -0.30069 L 0.17899 -0.34236 " pathEditMode="relative" rAng="0" ptsTypes="AAA">
                                      <p:cBhvr>
                                        <p:cTn id="4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1" y="-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-0.55781 0.00578 L -0.56493 0.00671 " pathEditMode="relative" rAng="0" ptsTypes="AAA">
                                      <p:cBhvr>
                                        <p:cTn id="5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47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347 L -0.5 0.00347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2 0.00347 L -0.45434 0.00648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96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0.01481 L -0.40434 0.00671 " pathEditMode="relative" rAng="0" ptsTypes="AA">
                                      <p:cBhvr>
                                        <p:cTn id="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3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0811 L -0.36354 -0.00416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38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59259E-6 L -0.58246 -0.34074 L -0.58906 -0.38727 " pathEditMode="relative" rAng="0" ptsTypes="AAA">
                                      <p:cBhvr>
                                        <p:cTn id="9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2" y="-1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0.17691 -0.30069 L 0.179 -0.34236 " pathEditMode="relative" rAng="0" ptsTypes="AAA">
                                      <p:cBhvr>
                                        <p:cTn id="10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1" y="-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85185E-6 L -0.24635 0.00602 L -0.24913 0.00694 " pathEditMode="relative" rAng="0" ptsTypes="AAA">
                                      <p:cBhvr>
                                        <p:cTn id="10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65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4.44444E-6 L -0.58246 -0.31042 L -0.58854 -0.35301 " pathEditMode="relative" rAng="0" ptsTypes="AAA">
                                      <p:cBhvr>
                                        <p:cTn id="11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27" y="-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0.17066 -0.2699 L 0.17275 -0.30717 " pathEditMode="relative" rAng="0" ptsTypes="AAA">
                                      <p:cBhvr>
                                        <p:cTn id="12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28" y="-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44444E-6 L -0.13177 0.00833 L -0.13333 0.00949 " pathEditMode="relative" rAng="0" ptsTypes="AAA">
                                      <p:cBhvr>
                                        <p:cTn id="12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7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그림 64">
            <a:extLst>
              <a:ext uri="{FF2B5EF4-FFF2-40B4-BE49-F238E27FC236}">
                <a16:creationId xmlns:a16="http://schemas.microsoft.com/office/drawing/2014/main" xmlns="" id="{07565155-9240-4EE1-B85E-B965F0677C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308" y="1455047"/>
            <a:ext cx="970612" cy="1496302"/>
          </a:xfrm>
          <a:prstGeom prst="rect">
            <a:avLst/>
          </a:prstGeom>
        </p:spPr>
      </p:pic>
      <p:grpSp>
        <p:nvGrpSpPr>
          <p:cNvPr id="13" name="그룹 12">
            <a:extLst>
              <a:ext uri="{FF2B5EF4-FFF2-40B4-BE49-F238E27FC236}">
                <a16:creationId xmlns:a16="http://schemas.microsoft.com/office/drawing/2014/main" xmlns="" id="{FF2C6D37-4C17-4D40-AC7A-2D88DAE0306F}"/>
              </a:ext>
            </a:extLst>
          </p:cNvPr>
          <p:cNvGrpSpPr/>
          <p:nvPr/>
        </p:nvGrpSpPr>
        <p:grpSpPr>
          <a:xfrm>
            <a:off x="2830812" y="1886574"/>
            <a:ext cx="2641096" cy="1395684"/>
            <a:chOff x="2830812" y="1886574"/>
            <a:chExt cx="2641096" cy="1395684"/>
          </a:xfrm>
        </p:grpSpPr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xmlns="" id="{8F86FDA2-6205-4F9B-BE8E-B2B9C64FA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18803" y="1886574"/>
              <a:ext cx="2153105" cy="139568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8D50E84-BA73-4B1E-8D48-719F8EB02537}"/>
                </a:ext>
              </a:extLst>
            </p:cNvPr>
            <p:cNvSpPr txBox="1"/>
            <p:nvPr/>
          </p:nvSpPr>
          <p:spPr>
            <a:xfrm>
              <a:off x="2830812" y="2006618"/>
              <a:ext cx="12842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u="sng" dirty="0">
                  <a:solidFill>
                    <a:srgbClr val="00B0F0"/>
                  </a:solidFill>
                  <a:latin typeface="HY헤드라인M" pitchFamily="18" charset="-127"/>
                  <a:ea typeface="HY헤드라인M" pitchFamily="18" charset="-127"/>
                </a:rPr>
                <a:t>물웅덩이</a:t>
              </a:r>
            </a:p>
          </p:txBody>
        </p:sp>
      </p:grpSp>
      <p:sp>
        <p:nvSpPr>
          <p:cNvPr id="7" name="직사각형 6"/>
          <p:cNvSpPr/>
          <p:nvPr/>
        </p:nvSpPr>
        <p:spPr>
          <a:xfrm>
            <a:off x="899764" y="282206"/>
            <a:ext cx="2016224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ctr">
              <a:lnSpc>
                <a:spcPct val="140000"/>
              </a:lnSpc>
            </a:pPr>
            <a:r>
              <a:rPr lang="ko-KR" altLang="en-US" sz="3300" dirty="0">
                <a:latin typeface="HY헤드라인M" pitchFamily="18" charset="-127"/>
                <a:ea typeface="HY헤드라인M" pitchFamily="18" charset="-127"/>
              </a:rPr>
              <a:t>게임 준비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2555776" y="500303"/>
            <a:ext cx="686235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40000"/>
              </a:lnSpc>
            </a:pPr>
            <a:r>
              <a:rPr lang="ko-KR" altLang="en-US" dirty="0">
                <a:latin typeface="HY헤드라인M" pitchFamily="18" charset="-127"/>
                <a:ea typeface="HY헤드라인M" pitchFamily="18" charset="-127"/>
              </a:rPr>
              <a:t>다른 플레이어의 손에 있는 카드를 뽑아 웅덩이에 둡니다</a:t>
            </a:r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xmlns="" id="{6C2D182F-1F81-4947-807E-8AAD5E9C8B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6093296"/>
            <a:ext cx="1782803" cy="455818"/>
          </a:xfrm>
          <a:prstGeom prst="rect">
            <a:avLst/>
          </a:prstGeom>
        </p:spPr>
      </p:pic>
      <p:sp>
        <p:nvSpPr>
          <p:cNvPr id="53" name="직사각형 52">
            <a:extLst>
              <a:ext uri="{FF2B5EF4-FFF2-40B4-BE49-F238E27FC236}">
                <a16:creationId xmlns:a16="http://schemas.microsoft.com/office/drawing/2014/main" xmlns="" id="{5D910902-9761-42FE-A98A-9896667CCB61}"/>
              </a:ext>
            </a:extLst>
          </p:cNvPr>
          <p:cNvSpPr/>
          <p:nvPr/>
        </p:nvSpPr>
        <p:spPr>
          <a:xfrm>
            <a:off x="1403648" y="984002"/>
            <a:ext cx="94330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40000"/>
              </a:lnSpc>
            </a:pP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1) 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한 사람의 카드를 여러 번 </a:t>
            </a:r>
            <a:r>
              <a:rPr lang="ko-KR" altLang="en-US" sz="2000" b="1" u="sng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계속 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뽑을 수도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있습니다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.																										</a:t>
            </a:r>
          </a:p>
        </p:txBody>
      </p:sp>
      <p:pic>
        <p:nvPicPr>
          <p:cNvPr id="56" name="그림 55">
            <a:extLst>
              <a:ext uri="{FF2B5EF4-FFF2-40B4-BE49-F238E27FC236}">
                <a16:creationId xmlns:a16="http://schemas.microsoft.com/office/drawing/2014/main" xmlns="" id="{8D316FF6-56A2-436F-9149-C1AF301BE40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3758" y="4392555"/>
            <a:ext cx="1072778" cy="165380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C131E4FB-84CA-46C3-B6B2-71355DE6ECA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080" y="4722978"/>
            <a:ext cx="1072777" cy="16538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A99703AE-3DE8-470A-8153-D2B6BA35480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4006" y="4731390"/>
            <a:ext cx="1072777" cy="16538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0CD1C176-9C2F-4410-9554-BF7C9B2CA67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072" y="4722978"/>
            <a:ext cx="1072777" cy="1653800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xmlns="" id="{40A829DF-67EF-4644-8624-8272478D52E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596491">
            <a:off x="1255665" y="4717324"/>
            <a:ext cx="1103804" cy="1701632"/>
          </a:xfrm>
          <a:prstGeom prst="rect">
            <a:avLst/>
          </a:prstGeom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xmlns="" id="{E560CAC4-666C-440E-9426-5027FFB31D4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1667" y="4737195"/>
            <a:ext cx="1063555" cy="1639583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xmlns="" id="{AB3B214C-BCEC-4BB4-8902-F339822AED3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8878" y="4716761"/>
            <a:ext cx="1063555" cy="1639583"/>
          </a:xfrm>
          <a:prstGeom prst="rect">
            <a:avLst/>
          </a:prstGeom>
          <a:solidFill>
            <a:srgbClr val="FF0000"/>
          </a:solidFill>
          <a:ln w="57150">
            <a:noFill/>
          </a:ln>
        </p:spPr>
      </p:pic>
      <p:sp>
        <p:nvSpPr>
          <p:cNvPr id="91" name="직사각형 90">
            <a:extLst>
              <a:ext uri="{FF2B5EF4-FFF2-40B4-BE49-F238E27FC236}">
                <a16:creationId xmlns:a16="http://schemas.microsoft.com/office/drawing/2014/main" xmlns="" id="{7832F94E-B9BA-4EE5-B172-FD4BD87298F1}"/>
              </a:ext>
            </a:extLst>
          </p:cNvPr>
          <p:cNvSpPr/>
          <p:nvPr/>
        </p:nvSpPr>
        <p:spPr>
          <a:xfrm>
            <a:off x="1428413" y="1402517"/>
            <a:ext cx="6175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>
              <a:lnSpc>
                <a:spcPct val="140000"/>
              </a:lnSpc>
            </a:pP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2) 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플레이어를 바꿔 지목해 </a:t>
            </a:r>
            <a:r>
              <a:rPr lang="ko-KR" altLang="en-US" sz="2000" b="1" u="sng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계속 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뽑을 수도 있습니다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grpSp>
        <p:nvGrpSpPr>
          <p:cNvPr id="57" name="그룹 56">
            <a:extLst>
              <a:ext uri="{FF2B5EF4-FFF2-40B4-BE49-F238E27FC236}">
                <a16:creationId xmlns:a16="http://schemas.microsoft.com/office/drawing/2014/main" xmlns="" id="{4CD642D9-BBE4-4FE2-A3FA-332BA17C555B}"/>
              </a:ext>
            </a:extLst>
          </p:cNvPr>
          <p:cNvGrpSpPr/>
          <p:nvPr/>
        </p:nvGrpSpPr>
        <p:grpSpPr>
          <a:xfrm>
            <a:off x="7576057" y="1848215"/>
            <a:ext cx="985192" cy="1877779"/>
            <a:chOff x="5564677" y="1075624"/>
            <a:chExt cx="998424" cy="1902999"/>
          </a:xfrm>
        </p:grpSpPr>
        <p:pic>
          <p:nvPicPr>
            <p:cNvPr id="58" name="그림 57">
              <a:extLst>
                <a:ext uri="{FF2B5EF4-FFF2-40B4-BE49-F238E27FC236}">
                  <a16:creationId xmlns:a16="http://schemas.microsoft.com/office/drawing/2014/main" xmlns="" id="{2FF162C5-0DEC-46E0-A888-78E4CF46D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4677" y="1075624"/>
              <a:ext cx="970612" cy="1496302"/>
            </a:xfrm>
            <a:prstGeom prst="rect">
              <a:avLst/>
            </a:prstGeom>
          </p:spPr>
        </p:pic>
        <p:pic>
          <p:nvPicPr>
            <p:cNvPr id="59" name="그림 58">
              <a:extLst>
                <a:ext uri="{FF2B5EF4-FFF2-40B4-BE49-F238E27FC236}">
                  <a16:creationId xmlns:a16="http://schemas.microsoft.com/office/drawing/2014/main" xmlns="" id="{7666EF81-48F7-412A-8E71-8638DECF6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4677" y="1279458"/>
              <a:ext cx="970612" cy="1496302"/>
            </a:xfrm>
            <a:prstGeom prst="rect">
              <a:avLst/>
            </a:prstGeom>
          </p:spPr>
        </p:pic>
        <p:pic>
          <p:nvPicPr>
            <p:cNvPr id="60" name="그림 59">
              <a:extLst>
                <a:ext uri="{FF2B5EF4-FFF2-40B4-BE49-F238E27FC236}">
                  <a16:creationId xmlns:a16="http://schemas.microsoft.com/office/drawing/2014/main" xmlns="" id="{A0B4DC18-8ADC-47B1-9CC4-76A3843BD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4677" y="1111441"/>
              <a:ext cx="970612" cy="1496302"/>
            </a:xfrm>
            <a:prstGeom prst="rect">
              <a:avLst/>
            </a:prstGeom>
          </p:spPr>
        </p:pic>
        <p:pic>
          <p:nvPicPr>
            <p:cNvPr id="61" name="그림 60">
              <a:extLst>
                <a:ext uri="{FF2B5EF4-FFF2-40B4-BE49-F238E27FC236}">
                  <a16:creationId xmlns:a16="http://schemas.microsoft.com/office/drawing/2014/main" xmlns="" id="{24C7FD04-D941-48AE-9850-C825F4629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92489" y="1234259"/>
              <a:ext cx="970612" cy="1496302"/>
            </a:xfrm>
            <a:prstGeom prst="rect">
              <a:avLst/>
            </a:prstGeom>
          </p:spPr>
        </p:pic>
        <p:pic>
          <p:nvPicPr>
            <p:cNvPr id="62" name="그림 61">
              <a:extLst>
                <a:ext uri="{FF2B5EF4-FFF2-40B4-BE49-F238E27FC236}">
                  <a16:creationId xmlns:a16="http://schemas.microsoft.com/office/drawing/2014/main" xmlns="" id="{855BFA20-4682-46D1-894A-6C1FF3F81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3359" y="1314532"/>
              <a:ext cx="970612" cy="1496302"/>
            </a:xfrm>
            <a:prstGeom prst="rect">
              <a:avLst/>
            </a:prstGeom>
          </p:spPr>
        </p:pic>
        <p:pic>
          <p:nvPicPr>
            <p:cNvPr id="63" name="그림 62">
              <a:extLst>
                <a:ext uri="{FF2B5EF4-FFF2-40B4-BE49-F238E27FC236}">
                  <a16:creationId xmlns:a16="http://schemas.microsoft.com/office/drawing/2014/main" xmlns="" id="{0CBF0B7D-7780-48CB-B5B8-E1F83F0E97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4677" y="1446504"/>
              <a:ext cx="970612" cy="1496302"/>
            </a:xfrm>
            <a:prstGeom prst="rect">
              <a:avLst/>
            </a:prstGeom>
          </p:spPr>
        </p:pic>
        <p:pic>
          <p:nvPicPr>
            <p:cNvPr id="69" name="그림 68">
              <a:extLst>
                <a:ext uri="{FF2B5EF4-FFF2-40B4-BE49-F238E27FC236}">
                  <a16:creationId xmlns:a16="http://schemas.microsoft.com/office/drawing/2014/main" xmlns="" id="{6FE692B5-4E7D-4BCD-B3A7-297C7B401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4677" y="1180312"/>
              <a:ext cx="970612" cy="1496302"/>
            </a:xfrm>
            <a:prstGeom prst="rect">
              <a:avLst/>
            </a:prstGeom>
          </p:spPr>
        </p:pic>
        <p:pic>
          <p:nvPicPr>
            <p:cNvPr id="70" name="그림 69">
              <a:extLst>
                <a:ext uri="{FF2B5EF4-FFF2-40B4-BE49-F238E27FC236}">
                  <a16:creationId xmlns:a16="http://schemas.microsoft.com/office/drawing/2014/main" xmlns="" id="{590E0BBD-4F69-4807-BB86-05F495826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4677" y="1411427"/>
              <a:ext cx="970612" cy="1496302"/>
            </a:xfrm>
            <a:prstGeom prst="rect">
              <a:avLst/>
            </a:prstGeom>
          </p:spPr>
        </p:pic>
        <p:pic>
          <p:nvPicPr>
            <p:cNvPr id="71" name="그림 70">
              <a:extLst>
                <a:ext uri="{FF2B5EF4-FFF2-40B4-BE49-F238E27FC236}">
                  <a16:creationId xmlns:a16="http://schemas.microsoft.com/office/drawing/2014/main" xmlns="" id="{2E1B73C6-D9D9-4D55-A16B-F6275D1EF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82041" y="1482321"/>
              <a:ext cx="970612" cy="1496302"/>
            </a:xfrm>
            <a:prstGeom prst="rect">
              <a:avLst/>
            </a:prstGeom>
          </p:spPr>
        </p:pic>
      </p:grpSp>
      <p:pic>
        <p:nvPicPr>
          <p:cNvPr id="72" name="그림 71">
            <a:extLst>
              <a:ext uri="{FF2B5EF4-FFF2-40B4-BE49-F238E27FC236}">
                <a16:creationId xmlns:a16="http://schemas.microsoft.com/office/drawing/2014/main" xmlns="" id="{32A981EC-F390-4261-A5E3-6E3589CF7C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5228" y="1606672"/>
            <a:ext cx="970612" cy="1496302"/>
          </a:xfrm>
          <a:prstGeom prst="rect">
            <a:avLst/>
          </a:prstGeom>
        </p:spPr>
      </p:pic>
      <p:pic>
        <p:nvPicPr>
          <p:cNvPr id="73" name="그림 72">
            <a:extLst>
              <a:ext uri="{FF2B5EF4-FFF2-40B4-BE49-F238E27FC236}">
                <a16:creationId xmlns:a16="http://schemas.microsoft.com/office/drawing/2014/main" xmlns="" id="{E8FF984D-0832-428E-86DA-433B06BF5E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628" y="4489950"/>
            <a:ext cx="970612" cy="1496302"/>
          </a:xfrm>
          <a:prstGeom prst="rect">
            <a:avLst/>
          </a:prstGeom>
        </p:spPr>
      </p:pic>
      <p:pic>
        <p:nvPicPr>
          <p:cNvPr id="74" name="그림 73">
            <a:extLst>
              <a:ext uri="{FF2B5EF4-FFF2-40B4-BE49-F238E27FC236}">
                <a16:creationId xmlns:a16="http://schemas.microsoft.com/office/drawing/2014/main" xmlns="" id="{6143AAE9-2D6A-4AE7-87C9-E0EF4A6E1AE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446" y="4492116"/>
            <a:ext cx="970612" cy="1496302"/>
          </a:xfrm>
          <a:prstGeom prst="rect">
            <a:avLst/>
          </a:prstGeom>
        </p:spPr>
      </p:pic>
      <p:pic>
        <p:nvPicPr>
          <p:cNvPr id="75" name="그림 74">
            <a:extLst>
              <a:ext uri="{FF2B5EF4-FFF2-40B4-BE49-F238E27FC236}">
                <a16:creationId xmlns:a16="http://schemas.microsoft.com/office/drawing/2014/main" xmlns="" id="{9E164572-B04F-4157-AA6E-8A02D88E41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2958" y="4492116"/>
            <a:ext cx="970612" cy="1496302"/>
          </a:xfrm>
          <a:prstGeom prst="rect">
            <a:avLst/>
          </a:prstGeom>
        </p:spPr>
      </p:pic>
      <p:pic>
        <p:nvPicPr>
          <p:cNvPr id="76" name="그림 75">
            <a:extLst>
              <a:ext uri="{FF2B5EF4-FFF2-40B4-BE49-F238E27FC236}">
                <a16:creationId xmlns:a16="http://schemas.microsoft.com/office/drawing/2014/main" xmlns="" id="{473C7830-DC36-472C-8CA8-0195B5699F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2958" y="4389435"/>
            <a:ext cx="970612" cy="1496302"/>
          </a:xfrm>
          <a:prstGeom prst="rect">
            <a:avLst/>
          </a:prstGeom>
        </p:spPr>
      </p:pic>
      <p:pic>
        <p:nvPicPr>
          <p:cNvPr id="78" name="그림 77">
            <a:extLst>
              <a:ext uri="{FF2B5EF4-FFF2-40B4-BE49-F238E27FC236}">
                <a16:creationId xmlns:a16="http://schemas.microsoft.com/office/drawing/2014/main" xmlns="" id="{406F2E1E-4E5B-4C05-83C6-8AFE94DFF9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0960" y="1871289"/>
            <a:ext cx="970612" cy="1496302"/>
          </a:xfrm>
          <a:prstGeom prst="rect">
            <a:avLst/>
          </a:prstGeom>
        </p:spPr>
      </p:pic>
      <p:pic>
        <p:nvPicPr>
          <p:cNvPr id="77" name="그림 76">
            <a:extLst>
              <a:ext uri="{FF2B5EF4-FFF2-40B4-BE49-F238E27FC236}">
                <a16:creationId xmlns:a16="http://schemas.microsoft.com/office/drawing/2014/main" xmlns="" id="{EB2BC2E3-E83D-4365-AA68-F1D3474705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4905" y="1862650"/>
            <a:ext cx="970612" cy="1496302"/>
          </a:xfrm>
          <a:prstGeom prst="rect">
            <a:avLst/>
          </a:prstGeom>
        </p:spPr>
      </p:pic>
      <p:pic>
        <p:nvPicPr>
          <p:cNvPr id="79" name="그림 78">
            <a:extLst>
              <a:ext uri="{FF2B5EF4-FFF2-40B4-BE49-F238E27FC236}">
                <a16:creationId xmlns:a16="http://schemas.microsoft.com/office/drawing/2014/main" xmlns="" id="{3C31384E-3242-4F63-9EA0-6FE00BB9BB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0359" y="2080529"/>
            <a:ext cx="970612" cy="1496302"/>
          </a:xfrm>
          <a:prstGeom prst="rect">
            <a:avLst/>
          </a:prstGeom>
        </p:spPr>
      </p:pic>
      <p:grpSp>
        <p:nvGrpSpPr>
          <p:cNvPr id="83" name="그룹 82">
            <a:extLst>
              <a:ext uri="{FF2B5EF4-FFF2-40B4-BE49-F238E27FC236}">
                <a16:creationId xmlns:a16="http://schemas.microsoft.com/office/drawing/2014/main" xmlns="" id="{E00E7B1A-9373-490F-8450-1A4E34F41595}"/>
              </a:ext>
            </a:extLst>
          </p:cNvPr>
          <p:cNvGrpSpPr/>
          <p:nvPr/>
        </p:nvGrpSpPr>
        <p:grpSpPr>
          <a:xfrm>
            <a:off x="500043" y="1700154"/>
            <a:ext cx="985192" cy="1877779"/>
            <a:chOff x="5564677" y="1075624"/>
            <a:chExt cx="998424" cy="1902999"/>
          </a:xfrm>
        </p:grpSpPr>
        <p:pic>
          <p:nvPicPr>
            <p:cNvPr id="84" name="그림 83">
              <a:extLst>
                <a:ext uri="{FF2B5EF4-FFF2-40B4-BE49-F238E27FC236}">
                  <a16:creationId xmlns:a16="http://schemas.microsoft.com/office/drawing/2014/main" xmlns="" id="{77BE9242-9184-4B28-9784-4DABF911A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4677" y="1075624"/>
              <a:ext cx="970612" cy="1496302"/>
            </a:xfrm>
            <a:prstGeom prst="rect">
              <a:avLst/>
            </a:prstGeom>
          </p:spPr>
        </p:pic>
        <p:pic>
          <p:nvPicPr>
            <p:cNvPr id="85" name="그림 84">
              <a:extLst>
                <a:ext uri="{FF2B5EF4-FFF2-40B4-BE49-F238E27FC236}">
                  <a16:creationId xmlns:a16="http://schemas.microsoft.com/office/drawing/2014/main" xmlns="" id="{430B7103-EB41-4F9A-8D04-59D9D5404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4677" y="1279458"/>
              <a:ext cx="970612" cy="1496302"/>
            </a:xfrm>
            <a:prstGeom prst="rect">
              <a:avLst/>
            </a:prstGeom>
          </p:spPr>
        </p:pic>
        <p:pic>
          <p:nvPicPr>
            <p:cNvPr id="86" name="그림 85">
              <a:extLst>
                <a:ext uri="{FF2B5EF4-FFF2-40B4-BE49-F238E27FC236}">
                  <a16:creationId xmlns:a16="http://schemas.microsoft.com/office/drawing/2014/main" xmlns="" id="{E309B70B-6678-442A-ACC1-FE4A4F798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4677" y="1111441"/>
              <a:ext cx="970612" cy="1496302"/>
            </a:xfrm>
            <a:prstGeom prst="rect">
              <a:avLst/>
            </a:prstGeom>
          </p:spPr>
        </p:pic>
        <p:pic>
          <p:nvPicPr>
            <p:cNvPr id="87" name="그림 86">
              <a:extLst>
                <a:ext uri="{FF2B5EF4-FFF2-40B4-BE49-F238E27FC236}">
                  <a16:creationId xmlns:a16="http://schemas.microsoft.com/office/drawing/2014/main" xmlns="" id="{A4B399E2-81BD-46B1-9F30-C808C97DB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92489" y="1234259"/>
              <a:ext cx="970612" cy="1496302"/>
            </a:xfrm>
            <a:prstGeom prst="rect">
              <a:avLst/>
            </a:prstGeom>
          </p:spPr>
        </p:pic>
        <p:pic>
          <p:nvPicPr>
            <p:cNvPr id="90" name="그림 89">
              <a:extLst>
                <a:ext uri="{FF2B5EF4-FFF2-40B4-BE49-F238E27FC236}">
                  <a16:creationId xmlns:a16="http://schemas.microsoft.com/office/drawing/2014/main" xmlns="" id="{28E1543D-3C79-45B9-A85C-65E7479AB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3359" y="1314532"/>
              <a:ext cx="970612" cy="1496302"/>
            </a:xfrm>
            <a:prstGeom prst="rect">
              <a:avLst/>
            </a:prstGeom>
          </p:spPr>
        </p:pic>
        <p:pic>
          <p:nvPicPr>
            <p:cNvPr id="93" name="그림 92">
              <a:extLst>
                <a:ext uri="{FF2B5EF4-FFF2-40B4-BE49-F238E27FC236}">
                  <a16:creationId xmlns:a16="http://schemas.microsoft.com/office/drawing/2014/main" xmlns="" id="{06A4E43E-840E-4999-A8E9-1DD0C85B9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4677" y="1446504"/>
              <a:ext cx="970612" cy="1496302"/>
            </a:xfrm>
            <a:prstGeom prst="rect">
              <a:avLst/>
            </a:prstGeom>
          </p:spPr>
        </p:pic>
        <p:pic>
          <p:nvPicPr>
            <p:cNvPr id="94" name="그림 93">
              <a:extLst>
                <a:ext uri="{FF2B5EF4-FFF2-40B4-BE49-F238E27FC236}">
                  <a16:creationId xmlns:a16="http://schemas.microsoft.com/office/drawing/2014/main" xmlns="" id="{A61A7F92-074B-49F3-B798-474281D15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4677" y="1180312"/>
              <a:ext cx="970612" cy="1496302"/>
            </a:xfrm>
            <a:prstGeom prst="rect">
              <a:avLst/>
            </a:prstGeom>
          </p:spPr>
        </p:pic>
        <p:pic>
          <p:nvPicPr>
            <p:cNvPr id="95" name="그림 94">
              <a:extLst>
                <a:ext uri="{FF2B5EF4-FFF2-40B4-BE49-F238E27FC236}">
                  <a16:creationId xmlns:a16="http://schemas.microsoft.com/office/drawing/2014/main" xmlns="" id="{060A1800-CACA-4954-9142-C14EDAFF1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4677" y="1411427"/>
              <a:ext cx="970612" cy="1496302"/>
            </a:xfrm>
            <a:prstGeom prst="rect">
              <a:avLst/>
            </a:prstGeom>
          </p:spPr>
        </p:pic>
        <p:pic>
          <p:nvPicPr>
            <p:cNvPr id="96" name="그림 95">
              <a:extLst>
                <a:ext uri="{FF2B5EF4-FFF2-40B4-BE49-F238E27FC236}">
                  <a16:creationId xmlns:a16="http://schemas.microsoft.com/office/drawing/2014/main" xmlns="" id="{4FC283C2-219B-4A5E-A199-B443F8191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82041" y="1482321"/>
              <a:ext cx="970612" cy="1496302"/>
            </a:xfrm>
            <a:prstGeom prst="rect">
              <a:avLst/>
            </a:prstGeom>
          </p:spPr>
        </p:pic>
      </p:grpSp>
      <p:pic>
        <p:nvPicPr>
          <p:cNvPr id="97" name="그림 96">
            <a:extLst>
              <a:ext uri="{FF2B5EF4-FFF2-40B4-BE49-F238E27FC236}">
                <a16:creationId xmlns:a16="http://schemas.microsoft.com/office/drawing/2014/main" xmlns="" id="{73F95DB9-0E10-4641-958C-AB7DA29AF2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214" y="1458611"/>
            <a:ext cx="970612" cy="1496302"/>
          </a:xfrm>
          <a:prstGeom prst="rect">
            <a:avLst/>
          </a:prstGeom>
        </p:spPr>
      </p:pic>
      <p:pic>
        <p:nvPicPr>
          <p:cNvPr id="98" name="그림 97">
            <a:extLst>
              <a:ext uri="{FF2B5EF4-FFF2-40B4-BE49-F238E27FC236}">
                <a16:creationId xmlns:a16="http://schemas.microsoft.com/office/drawing/2014/main" xmlns="" id="{241C28CF-CD6F-4F62-9254-70E2E54C3D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214" y="1581021"/>
            <a:ext cx="970612" cy="1496302"/>
          </a:xfrm>
          <a:prstGeom prst="rect">
            <a:avLst/>
          </a:prstGeom>
        </p:spPr>
      </p:pic>
      <p:pic>
        <p:nvPicPr>
          <p:cNvPr id="99" name="그림 98">
            <a:extLst>
              <a:ext uri="{FF2B5EF4-FFF2-40B4-BE49-F238E27FC236}">
                <a16:creationId xmlns:a16="http://schemas.microsoft.com/office/drawing/2014/main" xmlns="" id="{31462056-4475-43AE-AD96-CC6D7C6CF8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946" y="1723228"/>
            <a:ext cx="970612" cy="1496302"/>
          </a:xfrm>
          <a:prstGeom prst="rect">
            <a:avLst/>
          </a:prstGeom>
        </p:spPr>
      </p:pic>
      <p:pic>
        <p:nvPicPr>
          <p:cNvPr id="100" name="그림 99">
            <a:extLst>
              <a:ext uri="{FF2B5EF4-FFF2-40B4-BE49-F238E27FC236}">
                <a16:creationId xmlns:a16="http://schemas.microsoft.com/office/drawing/2014/main" xmlns="" id="{94CF0A08-D75A-409D-9259-D1CEC9132E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835" y="1903503"/>
            <a:ext cx="970612" cy="1496302"/>
          </a:xfrm>
          <a:prstGeom prst="rect">
            <a:avLst/>
          </a:prstGeom>
        </p:spPr>
      </p:pic>
      <p:pic>
        <p:nvPicPr>
          <p:cNvPr id="101" name="그림 100">
            <a:extLst>
              <a:ext uri="{FF2B5EF4-FFF2-40B4-BE49-F238E27FC236}">
                <a16:creationId xmlns:a16="http://schemas.microsoft.com/office/drawing/2014/main" xmlns="" id="{91ECE065-5416-4A64-B252-0048B8750D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744" y="2112786"/>
            <a:ext cx="970612" cy="1496302"/>
          </a:xfrm>
          <a:prstGeom prst="rect">
            <a:avLst/>
          </a:prstGeom>
        </p:spPr>
      </p:pic>
      <p:pic>
        <p:nvPicPr>
          <p:cNvPr id="102" name="그림 101">
            <a:extLst>
              <a:ext uri="{FF2B5EF4-FFF2-40B4-BE49-F238E27FC236}">
                <a16:creationId xmlns:a16="http://schemas.microsoft.com/office/drawing/2014/main" xmlns="" id="{0088A51E-5C98-4D74-8804-679ECC965D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026" y="2324772"/>
            <a:ext cx="970612" cy="1496302"/>
          </a:xfrm>
          <a:prstGeom prst="rect">
            <a:avLst/>
          </a:prstGeom>
        </p:spPr>
      </p:pic>
      <p:pic>
        <p:nvPicPr>
          <p:cNvPr id="64" name="그림 63">
            <a:extLst>
              <a:ext uri="{FF2B5EF4-FFF2-40B4-BE49-F238E27FC236}">
                <a16:creationId xmlns:a16="http://schemas.microsoft.com/office/drawing/2014/main" xmlns="" id="{6EA92459-7627-497C-ABEB-8951982CC58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596491">
            <a:off x="951532" y="4725644"/>
            <a:ext cx="1103804" cy="170163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4BCFF646-77DE-43FB-9453-85339BC763EA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219" y="4730086"/>
            <a:ext cx="1072777" cy="1653800"/>
          </a:xfrm>
          <a:prstGeom prst="rect">
            <a:avLst/>
          </a:prstGeom>
        </p:spPr>
      </p:pic>
      <p:pic>
        <p:nvPicPr>
          <p:cNvPr id="80" name="그림 79">
            <a:extLst>
              <a:ext uri="{FF2B5EF4-FFF2-40B4-BE49-F238E27FC236}">
                <a16:creationId xmlns:a16="http://schemas.microsoft.com/office/drawing/2014/main" xmlns="" id="{275A13D7-3572-45A6-AD63-4C738F1A90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3758" y="2260847"/>
            <a:ext cx="970612" cy="1496302"/>
          </a:xfrm>
          <a:prstGeom prst="rect">
            <a:avLst/>
          </a:prstGeom>
        </p:spPr>
      </p:pic>
      <p:pic>
        <p:nvPicPr>
          <p:cNvPr id="82" name="그림 81">
            <a:extLst>
              <a:ext uri="{FF2B5EF4-FFF2-40B4-BE49-F238E27FC236}">
                <a16:creationId xmlns:a16="http://schemas.microsoft.com/office/drawing/2014/main" xmlns="" id="{003E4992-DD54-4C71-B204-A8F6ADA62F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9040" y="2472833"/>
            <a:ext cx="970612" cy="1496302"/>
          </a:xfrm>
          <a:prstGeom prst="rect">
            <a:avLst/>
          </a:prstGeom>
        </p:spPr>
      </p:pic>
      <p:pic>
        <p:nvPicPr>
          <p:cNvPr id="108" name="그림 107">
            <a:extLst>
              <a:ext uri="{FF2B5EF4-FFF2-40B4-BE49-F238E27FC236}">
                <a16:creationId xmlns:a16="http://schemas.microsoft.com/office/drawing/2014/main" xmlns="" id="{6114AA78-B605-4663-9499-8FEFE5CF014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596491">
            <a:off x="3145826" y="2915507"/>
            <a:ext cx="1103804" cy="1701632"/>
          </a:xfrm>
          <a:prstGeom prst="rect">
            <a:avLst/>
          </a:prstGeom>
        </p:spPr>
      </p:pic>
      <p:pic>
        <p:nvPicPr>
          <p:cNvPr id="107" name="그림 106">
            <a:extLst>
              <a:ext uri="{FF2B5EF4-FFF2-40B4-BE49-F238E27FC236}">
                <a16:creationId xmlns:a16="http://schemas.microsoft.com/office/drawing/2014/main" xmlns="" id="{68020A31-A7EC-45DC-A9BA-98FC8452139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3942" y="2899594"/>
            <a:ext cx="1072777" cy="1653800"/>
          </a:xfrm>
          <a:prstGeom prst="rect">
            <a:avLst/>
          </a:prstGeom>
        </p:spPr>
      </p:pic>
      <p:pic>
        <p:nvPicPr>
          <p:cNvPr id="118" name="그림 117">
            <a:extLst>
              <a:ext uri="{FF2B5EF4-FFF2-40B4-BE49-F238E27FC236}">
                <a16:creationId xmlns:a16="http://schemas.microsoft.com/office/drawing/2014/main" xmlns="" id="{BAE065B2-13F6-4DB0-94B8-2217420E1D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310" y="2494133"/>
            <a:ext cx="970612" cy="1496302"/>
          </a:xfrm>
          <a:prstGeom prst="rect">
            <a:avLst/>
          </a:prstGeom>
        </p:spPr>
      </p:pic>
      <p:pic>
        <p:nvPicPr>
          <p:cNvPr id="106" name="그림 105">
            <a:extLst>
              <a:ext uri="{FF2B5EF4-FFF2-40B4-BE49-F238E27FC236}">
                <a16:creationId xmlns:a16="http://schemas.microsoft.com/office/drawing/2014/main" xmlns="" id="{A9E63E2C-D1FB-4C7E-BF18-60130FC5F81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8319" y="2886758"/>
            <a:ext cx="1072777" cy="1653800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2D322D0F-3B9F-4F3E-B85E-C0684F937405}"/>
              </a:ext>
            </a:extLst>
          </p:cNvPr>
          <p:cNvGrpSpPr/>
          <p:nvPr/>
        </p:nvGrpSpPr>
        <p:grpSpPr>
          <a:xfrm>
            <a:off x="3125213" y="2568097"/>
            <a:ext cx="3946463" cy="1200329"/>
            <a:chOff x="3125213" y="2568097"/>
            <a:chExt cx="3946463" cy="1200329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xmlns="" id="{AA61A448-0ABF-4450-A58A-B79DCCCDDC70}"/>
                </a:ext>
              </a:extLst>
            </p:cNvPr>
            <p:cNvSpPr/>
            <p:nvPr/>
          </p:nvSpPr>
          <p:spPr>
            <a:xfrm>
              <a:off x="5681552" y="2568097"/>
              <a:ext cx="1390124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b="1" u="sng" dirty="0">
                  <a:solidFill>
                    <a:srgbClr val="FF0000"/>
                  </a:solidFill>
                  <a:latin typeface="HY헤드라인M" pitchFamily="18" charset="-127"/>
                  <a:ea typeface="HY헤드라인M" pitchFamily="18" charset="-127"/>
                </a:rPr>
                <a:t>숫자카드만 </a:t>
              </a:r>
              <a:endParaRPr lang="en-US" altLang="ko-KR" b="1" u="sng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endParaRPr>
            </a:p>
            <a:p>
              <a:r>
                <a:rPr lang="ko-KR" altLang="en-US" b="1" u="sng" dirty="0">
                  <a:solidFill>
                    <a:srgbClr val="FF0000"/>
                  </a:solidFill>
                  <a:latin typeface="HY헤드라인M" pitchFamily="18" charset="-127"/>
                  <a:ea typeface="HY헤드라인M" pitchFamily="18" charset="-127"/>
                </a:rPr>
                <a:t>나온다면</a:t>
              </a:r>
              <a:endParaRPr lang="en-US" altLang="ko-KR" b="1" u="sng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endParaRPr>
            </a:p>
            <a:p>
              <a:r>
                <a:rPr lang="ko-KR" altLang="en-US" b="1" u="sng" dirty="0">
                  <a:solidFill>
                    <a:srgbClr val="FF0000"/>
                  </a:solidFill>
                  <a:latin typeface="HY헤드라인M" pitchFamily="18" charset="-127"/>
                  <a:ea typeface="HY헤드라인M" pitchFamily="18" charset="-127"/>
                </a:rPr>
                <a:t>계속 뽑아도</a:t>
              </a:r>
              <a:endParaRPr lang="en-US" altLang="ko-KR" b="1" u="sng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endParaRPr>
            </a:p>
            <a:p>
              <a:r>
                <a:rPr lang="en-US" altLang="ko-KR" b="1" u="sng" dirty="0">
                  <a:solidFill>
                    <a:srgbClr val="FF0000"/>
                  </a:solidFill>
                  <a:latin typeface="HY헤드라인M" pitchFamily="18" charset="-127"/>
                  <a:ea typeface="HY헤드라인M" pitchFamily="18" charset="-127"/>
                </a:rPr>
                <a:t>ok!</a:t>
              </a:r>
              <a:endParaRPr lang="ko-KR" altLang="en-US" dirty="0"/>
            </a:p>
          </p:txBody>
        </p:sp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xmlns="" id="{51714D63-12FD-4EFA-9A6B-CD7BF698F0F2}"/>
                </a:ext>
              </a:extLst>
            </p:cNvPr>
            <p:cNvSpPr/>
            <p:nvPr/>
          </p:nvSpPr>
          <p:spPr>
            <a:xfrm>
              <a:off x="3125213" y="2874504"/>
              <a:ext cx="2348539" cy="455335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4" name="그림 103">
            <a:extLst>
              <a:ext uri="{FF2B5EF4-FFF2-40B4-BE49-F238E27FC236}">
                <a16:creationId xmlns:a16="http://schemas.microsoft.com/office/drawing/2014/main" xmlns="" id="{0D3F0DFE-3174-4921-9501-BFD3DAAC8C18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041171">
            <a:off x="3341803" y="5186900"/>
            <a:ext cx="1598703" cy="159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68367"/>
      </p:ext>
    </p:extLst>
  </p:cSld>
  <p:clrMapOvr>
    <a:masterClrMapping/>
  </p:clrMapOvr>
  <p:transition spd="slow" advTm="212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8.84709E-17 L 0.42257 -0.37731 L 0.42048 -0.61273 L 0.42153 -0.32593 L 0.42048 -0.36065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28" y="-3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517 -0.27963 L -0.06233 -0.1736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75" y="530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-0.47829 0.0828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24" y="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1273 L 0.43125 -0.43496 L 0.43125 -0.67662 L 0.42812 -0.33912 L 0.42917 -0.40301 " pathEditMode="relative" rAng="0" ptsTypes="AAAAA">
                                      <p:cBhvr>
                                        <p:cTn id="32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27" y="-3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48 -0.36065 L 0.00885 -0.1611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90" y="997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2894 L -0.40486 0.1053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56" y="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33646 -0.21157 L 0.43854 -0.21828 L -0.33125 -0.20833 " pathEditMode="relative" rAng="0" ptsTypes="AAAA">
                                      <p:cBhvr>
                                        <p:cTn id="52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-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986 -0.21297 L 0.10868 -0.21575 " pathEditMode="relative" ptsTypes="AA">
                                      <p:cBhvr>
                                        <p:cTn id="55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0.00787 L 0.44722 0.0685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69" y="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3" grpId="0"/>
      <p:bldP spid="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>
            <a:extLst>
              <a:ext uri="{FF2B5EF4-FFF2-40B4-BE49-F238E27FC236}">
                <a16:creationId xmlns:a16="http://schemas.microsoft.com/office/drawing/2014/main" xmlns="" id="{FF2C6D37-4C17-4D40-AC7A-2D88DAE0306F}"/>
              </a:ext>
            </a:extLst>
          </p:cNvPr>
          <p:cNvGrpSpPr/>
          <p:nvPr/>
        </p:nvGrpSpPr>
        <p:grpSpPr>
          <a:xfrm>
            <a:off x="2830812" y="1886574"/>
            <a:ext cx="2641096" cy="1395684"/>
            <a:chOff x="2830812" y="1886574"/>
            <a:chExt cx="2641096" cy="1395684"/>
          </a:xfrm>
        </p:grpSpPr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xmlns="" id="{8F86FDA2-6205-4F9B-BE8E-B2B9C64FA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18803" y="1886574"/>
              <a:ext cx="2153105" cy="139568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8D50E84-BA73-4B1E-8D48-719F8EB02537}"/>
                </a:ext>
              </a:extLst>
            </p:cNvPr>
            <p:cNvSpPr txBox="1"/>
            <p:nvPr/>
          </p:nvSpPr>
          <p:spPr>
            <a:xfrm>
              <a:off x="2830812" y="2006618"/>
              <a:ext cx="12842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u="sng" dirty="0">
                  <a:solidFill>
                    <a:srgbClr val="00B0F0"/>
                  </a:solidFill>
                  <a:latin typeface="HY헤드라인M" pitchFamily="18" charset="-127"/>
                  <a:ea typeface="HY헤드라인M" pitchFamily="18" charset="-127"/>
                </a:rPr>
                <a:t>물웅덩이</a:t>
              </a:r>
            </a:p>
          </p:txBody>
        </p:sp>
      </p:grpSp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C131E4FB-84CA-46C3-B6B2-71355DE6EC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080" y="4722978"/>
            <a:ext cx="1072777" cy="16538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A99703AE-3DE8-470A-8153-D2B6BA3548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4006" y="4731390"/>
            <a:ext cx="1072777" cy="16538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0CD1C176-9C2F-4410-9554-BF7C9B2CA67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072" y="4722978"/>
            <a:ext cx="1072777" cy="1653800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xmlns="" id="{40A829DF-67EF-4644-8624-8272478D52E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596491">
            <a:off x="1255665" y="4717324"/>
            <a:ext cx="1103804" cy="170163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4BCFF646-77DE-43FB-9453-85339BC763E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756" y="4731390"/>
            <a:ext cx="1072777" cy="1653800"/>
          </a:xfrm>
          <a:prstGeom prst="rect">
            <a:avLst/>
          </a:prstGeom>
        </p:spPr>
      </p:pic>
      <p:pic>
        <p:nvPicPr>
          <p:cNvPr id="108" name="그림 107">
            <a:extLst>
              <a:ext uri="{FF2B5EF4-FFF2-40B4-BE49-F238E27FC236}">
                <a16:creationId xmlns:a16="http://schemas.microsoft.com/office/drawing/2014/main" xmlns="" id="{6114AA78-B605-4663-9499-8FEFE5CF014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596491">
            <a:off x="2619959" y="3084751"/>
            <a:ext cx="1103804" cy="1701632"/>
          </a:xfrm>
          <a:prstGeom prst="rect">
            <a:avLst/>
          </a:prstGeom>
        </p:spPr>
      </p:pic>
      <p:pic>
        <p:nvPicPr>
          <p:cNvPr id="107" name="그림 106">
            <a:extLst>
              <a:ext uri="{FF2B5EF4-FFF2-40B4-BE49-F238E27FC236}">
                <a16:creationId xmlns:a16="http://schemas.microsoft.com/office/drawing/2014/main" xmlns="" id="{68020A31-A7EC-45DC-A9BA-98FC8452139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845" y="3079139"/>
            <a:ext cx="1072777" cy="1653800"/>
          </a:xfrm>
          <a:prstGeom prst="rect">
            <a:avLst/>
          </a:prstGeom>
        </p:spPr>
      </p:pic>
      <p:pic>
        <p:nvPicPr>
          <p:cNvPr id="106" name="그림 105">
            <a:extLst>
              <a:ext uri="{FF2B5EF4-FFF2-40B4-BE49-F238E27FC236}">
                <a16:creationId xmlns:a16="http://schemas.microsoft.com/office/drawing/2014/main" xmlns="" id="{A9E63E2C-D1FB-4C7E-BF18-60130FC5F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1843" y="3062961"/>
            <a:ext cx="1072777" cy="1653800"/>
          </a:xfrm>
          <a:prstGeom prst="rect">
            <a:avLst/>
          </a:prstGeom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xmlns="" id="{E560CAC4-666C-440E-9426-5027FFB31D4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6524" y="4744681"/>
            <a:ext cx="1063555" cy="1639583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899764" y="282206"/>
            <a:ext cx="2016224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ctr">
              <a:lnSpc>
                <a:spcPct val="140000"/>
              </a:lnSpc>
            </a:pPr>
            <a:r>
              <a:rPr lang="ko-KR" altLang="en-US" sz="3300" dirty="0">
                <a:latin typeface="HY헤드라인M" pitchFamily="18" charset="-127"/>
                <a:ea typeface="HY헤드라인M" pitchFamily="18" charset="-127"/>
              </a:rPr>
              <a:t>게임 준비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306310" y="481141"/>
            <a:ext cx="68623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40000"/>
              </a:lnSpc>
            </a:pPr>
            <a:r>
              <a:rPr lang="ko-KR" altLang="en-US" dirty="0">
                <a:latin typeface="HY헤드라인M" pitchFamily="18" charset="-127"/>
                <a:ea typeface="HY헤드라인M" pitchFamily="18" charset="-127"/>
              </a:rPr>
              <a:t>검은 양을 만나면</a:t>
            </a:r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 b="1" u="sng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강제 종료</a:t>
            </a:r>
            <a:r>
              <a:rPr lang="en-US" altLang="ko-KR" sz="2000" b="1" u="sng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!!!!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xmlns="" id="{6C2D182F-1F81-4947-807E-8AAD5E9C8BF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6093296"/>
            <a:ext cx="1782803" cy="455818"/>
          </a:xfrm>
          <a:prstGeom prst="rect">
            <a:avLst/>
          </a:prstGeom>
        </p:spPr>
      </p:pic>
      <p:sp>
        <p:nvSpPr>
          <p:cNvPr id="53" name="직사각형 52">
            <a:extLst>
              <a:ext uri="{FF2B5EF4-FFF2-40B4-BE49-F238E27FC236}">
                <a16:creationId xmlns:a16="http://schemas.microsoft.com/office/drawing/2014/main" xmlns="" id="{5D910902-9761-42FE-A98A-9896667CCB61}"/>
              </a:ext>
            </a:extLst>
          </p:cNvPr>
          <p:cNvSpPr/>
          <p:nvPr/>
        </p:nvSpPr>
        <p:spPr>
          <a:xfrm>
            <a:off x="1495783" y="1002546"/>
            <a:ext cx="94330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40000"/>
              </a:lnSpc>
            </a:pP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1) 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검은 양은 원래 주인에게 돌려줍니다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.																		</a:t>
            </a:r>
          </a:p>
        </p:txBody>
      </p:sp>
      <p:pic>
        <p:nvPicPr>
          <p:cNvPr id="56" name="그림 55">
            <a:extLst>
              <a:ext uri="{FF2B5EF4-FFF2-40B4-BE49-F238E27FC236}">
                <a16:creationId xmlns:a16="http://schemas.microsoft.com/office/drawing/2014/main" xmlns="" id="{8D316FF6-56A2-436F-9149-C1AF301BE40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3758" y="4392555"/>
            <a:ext cx="1072778" cy="1653802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xmlns="" id="{AB3B214C-BCEC-4BB4-8902-F339822AED3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3735" y="4724247"/>
            <a:ext cx="1063555" cy="1639583"/>
          </a:xfrm>
          <a:prstGeom prst="rect">
            <a:avLst/>
          </a:prstGeom>
          <a:solidFill>
            <a:srgbClr val="FF0000"/>
          </a:solidFill>
          <a:ln w="57150">
            <a:noFill/>
          </a:ln>
        </p:spPr>
      </p:pic>
      <p:sp>
        <p:nvSpPr>
          <p:cNvPr id="91" name="직사각형 90">
            <a:extLst>
              <a:ext uri="{FF2B5EF4-FFF2-40B4-BE49-F238E27FC236}">
                <a16:creationId xmlns:a16="http://schemas.microsoft.com/office/drawing/2014/main" xmlns="" id="{7832F94E-B9BA-4EE5-B172-FD4BD87298F1}"/>
              </a:ext>
            </a:extLst>
          </p:cNvPr>
          <p:cNvSpPr/>
          <p:nvPr/>
        </p:nvSpPr>
        <p:spPr>
          <a:xfrm>
            <a:off x="1530922" y="1402509"/>
            <a:ext cx="61013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>
              <a:lnSpc>
                <a:spcPct val="140000"/>
              </a:lnSpc>
            </a:pP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2)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 물웅덩이에 모았던 카드를 가져와 손에 합칩니다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grpSp>
        <p:nvGrpSpPr>
          <p:cNvPr id="57" name="그룹 56">
            <a:extLst>
              <a:ext uri="{FF2B5EF4-FFF2-40B4-BE49-F238E27FC236}">
                <a16:creationId xmlns:a16="http://schemas.microsoft.com/office/drawing/2014/main" xmlns="" id="{4CD642D9-BBE4-4FE2-A3FA-332BA17C555B}"/>
              </a:ext>
            </a:extLst>
          </p:cNvPr>
          <p:cNvGrpSpPr/>
          <p:nvPr/>
        </p:nvGrpSpPr>
        <p:grpSpPr>
          <a:xfrm>
            <a:off x="7576057" y="1700154"/>
            <a:ext cx="985192" cy="1877779"/>
            <a:chOff x="5564677" y="1075624"/>
            <a:chExt cx="998424" cy="1902999"/>
          </a:xfrm>
        </p:grpSpPr>
        <p:pic>
          <p:nvPicPr>
            <p:cNvPr id="58" name="그림 57">
              <a:extLst>
                <a:ext uri="{FF2B5EF4-FFF2-40B4-BE49-F238E27FC236}">
                  <a16:creationId xmlns:a16="http://schemas.microsoft.com/office/drawing/2014/main" xmlns="" id="{2FF162C5-0DEC-46E0-A888-78E4CF46D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4677" y="1075624"/>
              <a:ext cx="970612" cy="1496302"/>
            </a:xfrm>
            <a:prstGeom prst="rect">
              <a:avLst/>
            </a:prstGeom>
          </p:spPr>
        </p:pic>
        <p:pic>
          <p:nvPicPr>
            <p:cNvPr id="59" name="그림 58">
              <a:extLst>
                <a:ext uri="{FF2B5EF4-FFF2-40B4-BE49-F238E27FC236}">
                  <a16:creationId xmlns:a16="http://schemas.microsoft.com/office/drawing/2014/main" xmlns="" id="{7666EF81-48F7-412A-8E71-8638DECF6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4677" y="1279458"/>
              <a:ext cx="970612" cy="1496302"/>
            </a:xfrm>
            <a:prstGeom prst="rect">
              <a:avLst/>
            </a:prstGeom>
          </p:spPr>
        </p:pic>
        <p:pic>
          <p:nvPicPr>
            <p:cNvPr id="60" name="그림 59">
              <a:extLst>
                <a:ext uri="{FF2B5EF4-FFF2-40B4-BE49-F238E27FC236}">
                  <a16:creationId xmlns:a16="http://schemas.microsoft.com/office/drawing/2014/main" xmlns="" id="{A0B4DC18-8ADC-47B1-9CC4-76A3843BD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4677" y="1111441"/>
              <a:ext cx="970612" cy="1496302"/>
            </a:xfrm>
            <a:prstGeom prst="rect">
              <a:avLst/>
            </a:prstGeom>
          </p:spPr>
        </p:pic>
        <p:pic>
          <p:nvPicPr>
            <p:cNvPr id="61" name="그림 60">
              <a:extLst>
                <a:ext uri="{FF2B5EF4-FFF2-40B4-BE49-F238E27FC236}">
                  <a16:creationId xmlns:a16="http://schemas.microsoft.com/office/drawing/2014/main" xmlns="" id="{24C7FD04-D941-48AE-9850-C825F4629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92489" y="1234259"/>
              <a:ext cx="970612" cy="1496302"/>
            </a:xfrm>
            <a:prstGeom prst="rect">
              <a:avLst/>
            </a:prstGeom>
          </p:spPr>
        </p:pic>
        <p:pic>
          <p:nvPicPr>
            <p:cNvPr id="62" name="그림 61">
              <a:extLst>
                <a:ext uri="{FF2B5EF4-FFF2-40B4-BE49-F238E27FC236}">
                  <a16:creationId xmlns:a16="http://schemas.microsoft.com/office/drawing/2014/main" xmlns="" id="{855BFA20-4682-46D1-894A-6C1FF3F81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3359" y="1314532"/>
              <a:ext cx="970612" cy="1496302"/>
            </a:xfrm>
            <a:prstGeom prst="rect">
              <a:avLst/>
            </a:prstGeom>
          </p:spPr>
        </p:pic>
        <p:pic>
          <p:nvPicPr>
            <p:cNvPr id="63" name="그림 62">
              <a:extLst>
                <a:ext uri="{FF2B5EF4-FFF2-40B4-BE49-F238E27FC236}">
                  <a16:creationId xmlns:a16="http://schemas.microsoft.com/office/drawing/2014/main" xmlns="" id="{0CBF0B7D-7780-48CB-B5B8-E1F83F0E97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4677" y="1446504"/>
              <a:ext cx="970612" cy="1496302"/>
            </a:xfrm>
            <a:prstGeom prst="rect">
              <a:avLst/>
            </a:prstGeom>
          </p:spPr>
        </p:pic>
        <p:pic>
          <p:nvPicPr>
            <p:cNvPr id="69" name="그림 68">
              <a:extLst>
                <a:ext uri="{FF2B5EF4-FFF2-40B4-BE49-F238E27FC236}">
                  <a16:creationId xmlns:a16="http://schemas.microsoft.com/office/drawing/2014/main" xmlns="" id="{6FE692B5-4E7D-4BCD-B3A7-297C7B401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4677" y="1180312"/>
              <a:ext cx="970612" cy="1496302"/>
            </a:xfrm>
            <a:prstGeom prst="rect">
              <a:avLst/>
            </a:prstGeom>
          </p:spPr>
        </p:pic>
        <p:pic>
          <p:nvPicPr>
            <p:cNvPr id="70" name="그림 69">
              <a:extLst>
                <a:ext uri="{FF2B5EF4-FFF2-40B4-BE49-F238E27FC236}">
                  <a16:creationId xmlns:a16="http://schemas.microsoft.com/office/drawing/2014/main" xmlns="" id="{590E0BBD-4F69-4807-BB86-05F495826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4677" y="1411427"/>
              <a:ext cx="970612" cy="1496302"/>
            </a:xfrm>
            <a:prstGeom prst="rect">
              <a:avLst/>
            </a:prstGeom>
          </p:spPr>
        </p:pic>
        <p:pic>
          <p:nvPicPr>
            <p:cNvPr id="71" name="그림 70">
              <a:extLst>
                <a:ext uri="{FF2B5EF4-FFF2-40B4-BE49-F238E27FC236}">
                  <a16:creationId xmlns:a16="http://schemas.microsoft.com/office/drawing/2014/main" xmlns="" id="{2E1B73C6-D9D9-4D55-A16B-F6275D1EF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82041" y="1482321"/>
              <a:ext cx="970612" cy="1496302"/>
            </a:xfrm>
            <a:prstGeom prst="rect">
              <a:avLst/>
            </a:prstGeom>
          </p:spPr>
        </p:pic>
      </p:grpSp>
      <p:pic>
        <p:nvPicPr>
          <p:cNvPr id="72" name="그림 71">
            <a:extLst>
              <a:ext uri="{FF2B5EF4-FFF2-40B4-BE49-F238E27FC236}">
                <a16:creationId xmlns:a16="http://schemas.microsoft.com/office/drawing/2014/main" xmlns="" id="{32A981EC-F390-4261-A5E3-6E3589CF7C20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5228" y="1458611"/>
            <a:ext cx="970612" cy="1496302"/>
          </a:xfrm>
          <a:prstGeom prst="rect">
            <a:avLst/>
          </a:prstGeom>
        </p:spPr>
      </p:pic>
      <p:pic>
        <p:nvPicPr>
          <p:cNvPr id="73" name="그림 72">
            <a:extLst>
              <a:ext uri="{FF2B5EF4-FFF2-40B4-BE49-F238E27FC236}">
                <a16:creationId xmlns:a16="http://schemas.microsoft.com/office/drawing/2014/main" xmlns="" id="{E8FF984D-0832-428E-86DA-433B06BF5E65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628" y="4489950"/>
            <a:ext cx="970612" cy="1496302"/>
          </a:xfrm>
          <a:prstGeom prst="rect">
            <a:avLst/>
          </a:prstGeom>
        </p:spPr>
      </p:pic>
      <p:pic>
        <p:nvPicPr>
          <p:cNvPr id="74" name="그림 73">
            <a:extLst>
              <a:ext uri="{FF2B5EF4-FFF2-40B4-BE49-F238E27FC236}">
                <a16:creationId xmlns:a16="http://schemas.microsoft.com/office/drawing/2014/main" xmlns="" id="{6143AAE9-2D6A-4AE7-87C9-E0EF4A6E1AEE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446" y="4492116"/>
            <a:ext cx="970612" cy="1496302"/>
          </a:xfrm>
          <a:prstGeom prst="rect">
            <a:avLst/>
          </a:prstGeom>
        </p:spPr>
      </p:pic>
      <p:pic>
        <p:nvPicPr>
          <p:cNvPr id="75" name="그림 74">
            <a:extLst>
              <a:ext uri="{FF2B5EF4-FFF2-40B4-BE49-F238E27FC236}">
                <a16:creationId xmlns:a16="http://schemas.microsoft.com/office/drawing/2014/main" xmlns="" id="{9E164572-B04F-4157-AA6E-8A02D88E4173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2958" y="4492116"/>
            <a:ext cx="970612" cy="1496302"/>
          </a:xfrm>
          <a:prstGeom prst="rect">
            <a:avLst/>
          </a:prstGeom>
        </p:spPr>
      </p:pic>
      <p:pic>
        <p:nvPicPr>
          <p:cNvPr id="76" name="그림 75">
            <a:extLst>
              <a:ext uri="{FF2B5EF4-FFF2-40B4-BE49-F238E27FC236}">
                <a16:creationId xmlns:a16="http://schemas.microsoft.com/office/drawing/2014/main" xmlns="" id="{473C7830-DC36-472C-8CA8-0195B5699F74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2958" y="4389435"/>
            <a:ext cx="970612" cy="1496302"/>
          </a:xfrm>
          <a:prstGeom prst="rect">
            <a:avLst/>
          </a:prstGeom>
        </p:spPr>
      </p:pic>
      <p:pic>
        <p:nvPicPr>
          <p:cNvPr id="77" name="그림 76">
            <a:extLst>
              <a:ext uri="{FF2B5EF4-FFF2-40B4-BE49-F238E27FC236}">
                <a16:creationId xmlns:a16="http://schemas.microsoft.com/office/drawing/2014/main" xmlns="" id="{EB2BC2E3-E83D-4365-AA68-F1D3474705AC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5228" y="1581021"/>
            <a:ext cx="970612" cy="1496302"/>
          </a:xfrm>
          <a:prstGeom prst="rect">
            <a:avLst/>
          </a:prstGeom>
        </p:spPr>
      </p:pic>
      <p:pic>
        <p:nvPicPr>
          <p:cNvPr id="78" name="그림 77">
            <a:extLst>
              <a:ext uri="{FF2B5EF4-FFF2-40B4-BE49-F238E27FC236}">
                <a16:creationId xmlns:a16="http://schemas.microsoft.com/office/drawing/2014/main" xmlns="" id="{406F2E1E-4E5B-4C05-83C6-8AFE94DFF978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0960" y="1723228"/>
            <a:ext cx="970612" cy="1496302"/>
          </a:xfrm>
          <a:prstGeom prst="rect">
            <a:avLst/>
          </a:prstGeom>
        </p:spPr>
      </p:pic>
      <p:pic>
        <p:nvPicPr>
          <p:cNvPr id="79" name="그림 78">
            <a:extLst>
              <a:ext uri="{FF2B5EF4-FFF2-40B4-BE49-F238E27FC236}">
                <a16:creationId xmlns:a16="http://schemas.microsoft.com/office/drawing/2014/main" xmlns="" id="{3C31384E-3242-4F63-9EA0-6FE00BB9BB42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8849" y="1903503"/>
            <a:ext cx="970612" cy="1496302"/>
          </a:xfrm>
          <a:prstGeom prst="rect">
            <a:avLst/>
          </a:prstGeom>
        </p:spPr>
      </p:pic>
      <p:pic>
        <p:nvPicPr>
          <p:cNvPr id="80" name="그림 79">
            <a:extLst>
              <a:ext uri="{FF2B5EF4-FFF2-40B4-BE49-F238E27FC236}">
                <a16:creationId xmlns:a16="http://schemas.microsoft.com/office/drawing/2014/main" xmlns="" id="{275A13D7-3572-45A6-AD63-4C738F1A9057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3758" y="2112786"/>
            <a:ext cx="970612" cy="1496302"/>
          </a:xfrm>
          <a:prstGeom prst="rect">
            <a:avLst/>
          </a:prstGeom>
        </p:spPr>
      </p:pic>
      <p:pic>
        <p:nvPicPr>
          <p:cNvPr id="82" name="그림 81">
            <a:extLst>
              <a:ext uri="{FF2B5EF4-FFF2-40B4-BE49-F238E27FC236}">
                <a16:creationId xmlns:a16="http://schemas.microsoft.com/office/drawing/2014/main" xmlns="" id="{003E4992-DD54-4C71-B204-A8F6ADA62F30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9040" y="2324772"/>
            <a:ext cx="970612" cy="1496302"/>
          </a:xfrm>
          <a:prstGeom prst="rect">
            <a:avLst/>
          </a:prstGeom>
        </p:spPr>
      </p:pic>
      <p:pic>
        <p:nvPicPr>
          <p:cNvPr id="81" name="그림 80">
            <a:extLst>
              <a:ext uri="{FF2B5EF4-FFF2-40B4-BE49-F238E27FC236}">
                <a16:creationId xmlns:a16="http://schemas.microsoft.com/office/drawing/2014/main" xmlns="" id="{33D6C4B8-CB11-4967-8328-EAE4A94AC4ED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4322" y="2503772"/>
            <a:ext cx="970612" cy="1496302"/>
          </a:xfrm>
          <a:prstGeom prst="rect">
            <a:avLst/>
          </a:prstGeom>
        </p:spPr>
      </p:pic>
      <p:grpSp>
        <p:nvGrpSpPr>
          <p:cNvPr id="83" name="그룹 82">
            <a:extLst>
              <a:ext uri="{FF2B5EF4-FFF2-40B4-BE49-F238E27FC236}">
                <a16:creationId xmlns:a16="http://schemas.microsoft.com/office/drawing/2014/main" xmlns="" id="{E00E7B1A-9373-490F-8450-1A4E34F41595}"/>
              </a:ext>
            </a:extLst>
          </p:cNvPr>
          <p:cNvGrpSpPr/>
          <p:nvPr/>
        </p:nvGrpSpPr>
        <p:grpSpPr>
          <a:xfrm>
            <a:off x="500043" y="1700154"/>
            <a:ext cx="985192" cy="1877779"/>
            <a:chOff x="5564677" y="1075624"/>
            <a:chExt cx="998424" cy="1902999"/>
          </a:xfrm>
        </p:grpSpPr>
        <p:pic>
          <p:nvPicPr>
            <p:cNvPr id="84" name="그림 83">
              <a:extLst>
                <a:ext uri="{FF2B5EF4-FFF2-40B4-BE49-F238E27FC236}">
                  <a16:creationId xmlns:a16="http://schemas.microsoft.com/office/drawing/2014/main" xmlns="" id="{77BE9242-9184-4B28-9784-4DABF911A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4677" y="1075624"/>
              <a:ext cx="970612" cy="1496302"/>
            </a:xfrm>
            <a:prstGeom prst="rect">
              <a:avLst/>
            </a:prstGeom>
          </p:spPr>
        </p:pic>
        <p:pic>
          <p:nvPicPr>
            <p:cNvPr id="85" name="그림 84">
              <a:extLst>
                <a:ext uri="{FF2B5EF4-FFF2-40B4-BE49-F238E27FC236}">
                  <a16:creationId xmlns:a16="http://schemas.microsoft.com/office/drawing/2014/main" xmlns="" id="{430B7103-EB41-4F9A-8D04-59D9D5404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4677" y="1279458"/>
              <a:ext cx="970612" cy="1496302"/>
            </a:xfrm>
            <a:prstGeom prst="rect">
              <a:avLst/>
            </a:prstGeom>
          </p:spPr>
        </p:pic>
        <p:pic>
          <p:nvPicPr>
            <p:cNvPr id="86" name="그림 85">
              <a:extLst>
                <a:ext uri="{FF2B5EF4-FFF2-40B4-BE49-F238E27FC236}">
                  <a16:creationId xmlns:a16="http://schemas.microsoft.com/office/drawing/2014/main" xmlns="" id="{E309B70B-6678-442A-ACC1-FE4A4F798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4677" y="1111441"/>
              <a:ext cx="970612" cy="1496302"/>
            </a:xfrm>
            <a:prstGeom prst="rect">
              <a:avLst/>
            </a:prstGeom>
          </p:spPr>
        </p:pic>
        <p:pic>
          <p:nvPicPr>
            <p:cNvPr id="87" name="그림 86">
              <a:extLst>
                <a:ext uri="{FF2B5EF4-FFF2-40B4-BE49-F238E27FC236}">
                  <a16:creationId xmlns:a16="http://schemas.microsoft.com/office/drawing/2014/main" xmlns="" id="{A4B399E2-81BD-46B1-9F30-C808C97DB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92489" y="1234259"/>
              <a:ext cx="970612" cy="1496302"/>
            </a:xfrm>
            <a:prstGeom prst="rect">
              <a:avLst/>
            </a:prstGeom>
          </p:spPr>
        </p:pic>
        <p:pic>
          <p:nvPicPr>
            <p:cNvPr id="90" name="그림 89">
              <a:extLst>
                <a:ext uri="{FF2B5EF4-FFF2-40B4-BE49-F238E27FC236}">
                  <a16:creationId xmlns:a16="http://schemas.microsoft.com/office/drawing/2014/main" xmlns="" id="{28E1543D-3C79-45B9-A85C-65E7479AB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3359" y="1314532"/>
              <a:ext cx="970612" cy="1496302"/>
            </a:xfrm>
            <a:prstGeom prst="rect">
              <a:avLst/>
            </a:prstGeom>
          </p:spPr>
        </p:pic>
        <p:pic>
          <p:nvPicPr>
            <p:cNvPr id="93" name="그림 92">
              <a:extLst>
                <a:ext uri="{FF2B5EF4-FFF2-40B4-BE49-F238E27FC236}">
                  <a16:creationId xmlns:a16="http://schemas.microsoft.com/office/drawing/2014/main" xmlns="" id="{06A4E43E-840E-4999-A8E9-1DD0C85B9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4677" y="1446504"/>
              <a:ext cx="970612" cy="1496302"/>
            </a:xfrm>
            <a:prstGeom prst="rect">
              <a:avLst/>
            </a:prstGeom>
          </p:spPr>
        </p:pic>
        <p:pic>
          <p:nvPicPr>
            <p:cNvPr id="94" name="그림 93">
              <a:extLst>
                <a:ext uri="{FF2B5EF4-FFF2-40B4-BE49-F238E27FC236}">
                  <a16:creationId xmlns:a16="http://schemas.microsoft.com/office/drawing/2014/main" xmlns="" id="{A61A7F92-074B-49F3-B798-474281D15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4677" y="1180312"/>
              <a:ext cx="970612" cy="1496302"/>
            </a:xfrm>
            <a:prstGeom prst="rect">
              <a:avLst/>
            </a:prstGeom>
          </p:spPr>
        </p:pic>
        <p:pic>
          <p:nvPicPr>
            <p:cNvPr id="95" name="그림 94">
              <a:extLst>
                <a:ext uri="{FF2B5EF4-FFF2-40B4-BE49-F238E27FC236}">
                  <a16:creationId xmlns:a16="http://schemas.microsoft.com/office/drawing/2014/main" xmlns="" id="{060A1800-CACA-4954-9142-C14EDAFF1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4677" y="1411427"/>
              <a:ext cx="970612" cy="1496302"/>
            </a:xfrm>
            <a:prstGeom prst="rect">
              <a:avLst/>
            </a:prstGeom>
          </p:spPr>
        </p:pic>
        <p:pic>
          <p:nvPicPr>
            <p:cNvPr id="96" name="그림 95">
              <a:extLst>
                <a:ext uri="{FF2B5EF4-FFF2-40B4-BE49-F238E27FC236}">
                  <a16:creationId xmlns:a16="http://schemas.microsoft.com/office/drawing/2014/main" xmlns="" id="{4FC283C2-219B-4A5E-A199-B443F8191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82041" y="1482321"/>
              <a:ext cx="970612" cy="1496302"/>
            </a:xfrm>
            <a:prstGeom prst="rect">
              <a:avLst/>
            </a:prstGeom>
          </p:spPr>
        </p:pic>
      </p:grpSp>
      <p:pic>
        <p:nvPicPr>
          <p:cNvPr id="97" name="그림 96">
            <a:extLst>
              <a:ext uri="{FF2B5EF4-FFF2-40B4-BE49-F238E27FC236}">
                <a16:creationId xmlns:a16="http://schemas.microsoft.com/office/drawing/2014/main" xmlns="" id="{73F95DB9-0E10-4641-958C-AB7DA29AF220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214" y="1458611"/>
            <a:ext cx="970612" cy="1496302"/>
          </a:xfrm>
          <a:prstGeom prst="rect">
            <a:avLst/>
          </a:prstGeom>
        </p:spPr>
      </p:pic>
      <p:pic>
        <p:nvPicPr>
          <p:cNvPr id="98" name="그림 97">
            <a:extLst>
              <a:ext uri="{FF2B5EF4-FFF2-40B4-BE49-F238E27FC236}">
                <a16:creationId xmlns:a16="http://schemas.microsoft.com/office/drawing/2014/main" xmlns="" id="{241C28CF-CD6F-4F62-9254-70E2E54C3D1E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214" y="1581021"/>
            <a:ext cx="970612" cy="1496302"/>
          </a:xfrm>
          <a:prstGeom prst="rect">
            <a:avLst/>
          </a:prstGeom>
        </p:spPr>
      </p:pic>
      <p:pic>
        <p:nvPicPr>
          <p:cNvPr id="99" name="그림 98">
            <a:extLst>
              <a:ext uri="{FF2B5EF4-FFF2-40B4-BE49-F238E27FC236}">
                <a16:creationId xmlns:a16="http://schemas.microsoft.com/office/drawing/2014/main" xmlns="" id="{31462056-4475-43AE-AD96-CC6D7C6CF887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946" y="1723228"/>
            <a:ext cx="970612" cy="1496302"/>
          </a:xfrm>
          <a:prstGeom prst="rect">
            <a:avLst/>
          </a:prstGeom>
        </p:spPr>
      </p:pic>
      <p:pic>
        <p:nvPicPr>
          <p:cNvPr id="100" name="그림 99">
            <a:extLst>
              <a:ext uri="{FF2B5EF4-FFF2-40B4-BE49-F238E27FC236}">
                <a16:creationId xmlns:a16="http://schemas.microsoft.com/office/drawing/2014/main" xmlns="" id="{94CF0A08-D75A-409D-9259-D1CEC9132ECD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835" y="1903503"/>
            <a:ext cx="970612" cy="1496302"/>
          </a:xfrm>
          <a:prstGeom prst="rect">
            <a:avLst/>
          </a:prstGeom>
        </p:spPr>
      </p:pic>
      <p:pic>
        <p:nvPicPr>
          <p:cNvPr id="101" name="그림 100">
            <a:extLst>
              <a:ext uri="{FF2B5EF4-FFF2-40B4-BE49-F238E27FC236}">
                <a16:creationId xmlns:a16="http://schemas.microsoft.com/office/drawing/2014/main" xmlns="" id="{91ECE065-5416-4A64-B252-0048B8750D75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744" y="2112786"/>
            <a:ext cx="970612" cy="1496302"/>
          </a:xfrm>
          <a:prstGeom prst="rect">
            <a:avLst/>
          </a:prstGeom>
        </p:spPr>
      </p:pic>
      <p:pic>
        <p:nvPicPr>
          <p:cNvPr id="102" name="그림 101">
            <a:extLst>
              <a:ext uri="{FF2B5EF4-FFF2-40B4-BE49-F238E27FC236}">
                <a16:creationId xmlns:a16="http://schemas.microsoft.com/office/drawing/2014/main" xmlns="" id="{0088A51E-5C98-4D74-8804-679ECC965DAD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026" y="2324772"/>
            <a:ext cx="970612" cy="1496302"/>
          </a:xfrm>
          <a:prstGeom prst="rect">
            <a:avLst/>
          </a:prstGeom>
        </p:spPr>
      </p:pic>
      <p:grpSp>
        <p:nvGrpSpPr>
          <p:cNvPr id="67" name="그룹 66">
            <a:extLst>
              <a:ext uri="{FF2B5EF4-FFF2-40B4-BE49-F238E27FC236}">
                <a16:creationId xmlns:a16="http://schemas.microsoft.com/office/drawing/2014/main" xmlns="" id="{F89F38EE-0104-4E6F-942E-CAF0C06C6F7B}"/>
              </a:ext>
            </a:extLst>
          </p:cNvPr>
          <p:cNvGrpSpPr/>
          <p:nvPr/>
        </p:nvGrpSpPr>
        <p:grpSpPr>
          <a:xfrm>
            <a:off x="5243597" y="3239500"/>
            <a:ext cx="3487470" cy="2875842"/>
            <a:chOff x="5076056" y="3001083"/>
            <a:chExt cx="3487470" cy="2875842"/>
          </a:xfrm>
        </p:grpSpPr>
        <p:pic>
          <p:nvPicPr>
            <p:cNvPr id="68" name="그림 67">
              <a:extLst>
                <a:ext uri="{FF2B5EF4-FFF2-40B4-BE49-F238E27FC236}">
                  <a16:creationId xmlns:a16="http://schemas.microsoft.com/office/drawing/2014/main" xmlns="" id="{41B320D2-5783-41E5-890E-0D65008188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0192" y="3985569"/>
              <a:ext cx="2263334" cy="1891356"/>
            </a:xfrm>
            <a:prstGeom prst="rect">
              <a:avLst/>
            </a:prstGeom>
          </p:spPr>
        </p:pic>
        <p:cxnSp>
          <p:nvCxnSpPr>
            <p:cNvPr id="88" name="연결선: 구부러짐 87">
              <a:extLst>
                <a:ext uri="{FF2B5EF4-FFF2-40B4-BE49-F238E27FC236}">
                  <a16:creationId xmlns:a16="http://schemas.microsoft.com/office/drawing/2014/main" xmlns="" id="{3737C9B0-AD69-49CB-94C3-DFD35CB31511}"/>
                </a:ext>
              </a:extLst>
            </p:cNvPr>
            <p:cNvCxnSpPr/>
            <p:nvPr/>
          </p:nvCxnSpPr>
          <p:spPr>
            <a:xfrm rot="16200000" flipH="1">
              <a:off x="6485456" y="3459760"/>
              <a:ext cx="637584" cy="576064"/>
            </a:xfrm>
            <a:prstGeom prst="curvedConnector3">
              <a:avLst/>
            </a:prstGeom>
            <a:ln w="38100">
              <a:solidFill>
                <a:srgbClr val="3D3B5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직사각형 88">
              <a:extLst>
                <a:ext uri="{FF2B5EF4-FFF2-40B4-BE49-F238E27FC236}">
                  <a16:creationId xmlns:a16="http://schemas.microsoft.com/office/drawing/2014/main" xmlns="" id="{4962FDB8-DE06-4A0D-A6A7-ECE616233F05}"/>
                </a:ext>
              </a:extLst>
            </p:cNvPr>
            <p:cNvSpPr/>
            <p:nvPr/>
          </p:nvSpPr>
          <p:spPr>
            <a:xfrm>
              <a:off x="5076056" y="3001083"/>
              <a:ext cx="273630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000" dirty="0">
                  <a:latin typeface="THE외계인설명서" panose="02020503020101020101" pitchFamily="18" charset="-127"/>
                  <a:ea typeface="THE외계인설명서" panose="02020503020101020101" pitchFamily="18" charset="-127"/>
                  <a:cs typeface="THE외계인설명서" panose="02020503020101020101" pitchFamily="18" charset="-127"/>
                </a:rPr>
                <a:t>나</a:t>
              </a:r>
              <a:r>
                <a:rPr lang="en-US" altLang="ko-KR" sz="2000" dirty="0">
                  <a:latin typeface="THE외계인설명서" panose="02020503020101020101" pitchFamily="18" charset="-127"/>
                  <a:ea typeface="THE외계인설명서" panose="02020503020101020101" pitchFamily="18" charset="-127"/>
                  <a:cs typeface="THE외계인설명서" panose="02020503020101020101" pitchFamily="18" charset="-127"/>
                </a:rPr>
                <a:t>? </a:t>
              </a:r>
              <a:r>
                <a:rPr lang="ko-KR" altLang="en-US" sz="2000" dirty="0" err="1">
                  <a:latin typeface="THE외계인설명서" panose="02020503020101020101" pitchFamily="18" charset="-127"/>
                  <a:ea typeface="THE외계인설명서" panose="02020503020101020101" pitchFamily="18" charset="-127"/>
                  <a:cs typeface="THE외계인설명서" panose="02020503020101020101" pitchFamily="18" charset="-127"/>
                </a:rPr>
                <a:t>검은양</a:t>
              </a:r>
              <a:endParaRPr lang="en-US" altLang="ko-KR" sz="2000" dirty="0"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endParaRPr>
            </a:p>
          </p:txBody>
        </p:sp>
      </p:grpSp>
      <p:pic>
        <p:nvPicPr>
          <p:cNvPr id="66" name="그림 65">
            <a:extLst>
              <a:ext uri="{FF2B5EF4-FFF2-40B4-BE49-F238E27FC236}">
                <a16:creationId xmlns:a16="http://schemas.microsoft.com/office/drawing/2014/main" xmlns="" id="{9E9DCA13-1821-4798-BE3D-D76AA7C641E1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181" y="2296588"/>
            <a:ext cx="970612" cy="1496302"/>
          </a:xfrm>
          <a:prstGeom prst="rect">
            <a:avLst/>
          </a:prstGeom>
        </p:spPr>
      </p:pic>
      <p:pic>
        <p:nvPicPr>
          <p:cNvPr id="65" name="그림 64">
            <a:extLst>
              <a:ext uri="{FF2B5EF4-FFF2-40B4-BE49-F238E27FC236}">
                <a16:creationId xmlns:a16="http://schemas.microsoft.com/office/drawing/2014/main" xmlns="" id="{832E58FE-E3A5-4EE8-9C3E-F35278FE1DD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5796" y="2513367"/>
            <a:ext cx="1063555" cy="1639583"/>
          </a:xfrm>
          <a:prstGeom prst="rect">
            <a:avLst/>
          </a:prstGeom>
          <a:solidFill>
            <a:srgbClr val="FF0000"/>
          </a:solidFill>
          <a:ln w="57150">
            <a:noFill/>
          </a:ln>
        </p:spPr>
      </p:pic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xmlns="" id="{51714D63-12FD-4EFA-9A6B-CD7BF698F0F2}"/>
              </a:ext>
            </a:extLst>
          </p:cNvPr>
          <p:cNvSpPr/>
          <p:nvPr/>
        </p:nvSpPr>
        <p:spPr>
          <a:xfrm>
            <a:off x="4079967" y="2503772"/>
            <a:ext cx="1059176" cy="167083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2" name="그림 91">
            <a:extLst>
              <a:ext uri="{FF2B5EF4-FFF2-40B4-BE49-F238E27FC236}">
                <a16:creationId xmlns:a16="http://schemas.microsoft.com/office/drawing/2014/main" xmlns="" id="{86FEA606-2B29-4000-A01B-D6CD734C5AE3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873" y="2284701"/>
            <a:ext cx="970612" cy="1496302"/>
          </a:xfrm>
          <a:prstGeom prst="rect">
            <a:avLst/>
          </a:prstGeom>
        </p:spPr>
      </p:pic>
      <p:pic>
        <p:nvPicPr>
          <p:cNvPr id="104" name="그림 103">
            <a:extLst>
              <a:ext uri="{FF2B5EF4-FFF2-40B4-BE49-F238E27FC236}">
                <a16:creationId xmlns:a16="http://schemas.microsoft.com/office/drawing/2014/main" xmlns="" id="{0D3F0DFE-3174-4921-9501-BFD3DAAC8C18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041171">
            <a:off x="182636" y="3534104"/>
            <a:ext cx="1598703" cy="1598703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02740B84-1B61-4FA6-BF5C-02D133A9408B}"/>
              </a:ext>
            </a:extLst>
          </p:cNvPr>
          <p:cNvGrpSpPr/>
          <p:nvPr/>
        </p:nvGrpSpPr>
        <p:grpSpPr>
          <a:xfrm>
            <a:off x="3152312" y="4330884"/>
            <a:ext cx="2837373" cy="661107"/>
            <a:chOff x="3318803" y="4244412"/>
            <a:chExt cx="2837373" cy="661107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xmlns="" id="{D534E903-7DFB-417D-BF4E-1EEE7AF07FD2}"/>
                </a:ext>
              </a:extLst>
            </p:cNvPr>
            <p:cNvSpPr/>
            <p:nvPr/>
          </p:nvSpPr>
          <p:spPr>
            <a:xfrm>
              <a:off x="3318803" y="4244412"/>
              <a:ext cx="2837373" cy="4519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xmlns="" id="{AA61A448-0ABF-4450-A58A-B79DCCCDDC70}"/>
                </a:ext>
              </a:extLst>
            </p:cNvPr>
            <p:cNvSpPr/>
            <p:nvPr/>
          </p:nvSpPr>
          <p:spPr>
            <a:xfrm>
              <a:off x="3609867" y="4259188"/>
              <a:ext cx="2367956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>
              <a:spAutoFit/>
            </a:bodyPr>
            <a:lstStyle/>
            <a:p>
              <a:r>
                <a:rPr lang="ko-KR" altLang="en-US" b="1" u="sng" dirty="0" err="1">
                  <a:solidFill>
                    <a:srgbClr val="FF0000"/>
                  </a:solidFill>
                  <a:latin typeface="HY헤드라인M" pitchFamily="18" charset="-127"/>
                  <a:ea typeface="HY헤드라인M" pitchFamily="18" charset="-127"/>
                </a:rPr>
                <a:t>검은양</a:t>
              </a:r>
              <a:r>
                <a:rPr lang="ko-KR" altLang="en-US" b="1" u="sng" dirty="0" err="1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이</a:t>
              </a:r>
              <a:r>
                <a:rPr lang="ko-KR" altLang="en-US" b="1" u="sng" dirty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 나타났다</a:t>
              </a:r>
              <a:r>
                <a:rPr lang="en-US" altLang="ko-KR" b="1" u="sng" dirty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!!!! </a:t>
              </a:r>
            </a:p>
            <a:p>
              <a:r>
                <a:rPr lang="ko-KR" altLang="en-US" b="1" u="sng" dirty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내 턴 </a:t>
              </a:r>
              <a:r>
                <a:rPr lang="ko-KR" altLang="en-US" b="1" u="sng" dirty="0">
                  <a:solidFill>
                    <a:srgbClr val="FF0000"/>
                  </a:solidFill>
                  <a:latin typeface="HY헤드라인M" pitchFamily="18" charset="-127"/>
                  <a:ea typeface="HY헤드라인M" pitchFamily="18" charset="-127"/>
                </a:rPr>
                <a:t>종료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3049586"/>
      </p:ext>
    </p:extLst>
  </p:cSld>
  <p:clrMapOvr>
    <a:masterClrMapping/>
  </p:clrMapOvr>
  <p:transition spd="slow" advTm="212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0.37691 0.00695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37" y="34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39097 0.03403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49" y="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37691 0.00695 L 3.68629E-18 4.07407E-6 " pathEditMode="relative" rAng="0" ptsTypes="AA">
                                      <p:cBhvr>
                                        <p:cTn id="55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-32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88889E-6 3.7037E-7 L -0.39323 -0.04306 " pathEditMode="relative" rAng="0" ptsTypes="AA">
                                      <p:cBhvr>
                                        <p:cTn id="57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70" y="-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"/>
                            </p:stCondLst>
                            <p:childTnLst>
                              <p:par>
                                <p:cTn id="5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02865 0.24838 L 0.02952 0.24144 " pathEditMode="relative" rAng="0" ptsTypes="AAA">
                                      <p:cBhvr>
                                        <p:cTn id="7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6" y="1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0.04149 0.24121 " pathEditMode="relative" rAng="0" ptsTypes="AA">
                                      <p:cBhvr>
                                        <p:cTn id="7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-0.12084 0.24352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3" grpId="0"/>
      <p:bldP spid="91" grpId="0"/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xmlns="" id="{564C5591-A059-4713-BC2E-41B7FDB0114B}"/>
              </a:ext>
            </a:extLst>
          </p:cNvPr>
          <p:cNvSpPr/>
          <p:nvPr/>
        </p:nvSpPr>
        <p:spPr>
          <a:xfrm>
            <a:off x="252843" y="2937008"/>
            <a:ext cx="2472731" cy="17000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4BCFF646-77DE-43FB-9453-85339BC763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843" y="4774041"/>
            <a:ext cx="1072777" cy="1653800"/>
          </a:xfrm>
          <a:prstGeom prst="rect">
            <a:avLst/>
          </a:prstGeom>
        </p:spPr>
      </p:pic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xmlns="" id="{86B598DF-9A09-49A0-A506-3BFBC9C69304}"/>
              </a:ext>
            </a:extLst>
          </p:cNvPr>
          <p:cNvSpPr/>
          <p:nvPr/>
        </p:nvSpPr>
        <p:spPr>
          <a:xfrm>
            <a:off x="1300929" y="2559816"/>
            <a:ext cx="1338177" cy="3981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동물원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C131E4FB-84CA-46C3-B6B2-71355DE6EC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9167" y="4765629"/>
            <a:ext cx="1072777" cy="16538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A99703AE-3DE8-470A-8153-D2B6BA3548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0093" y="4774041"/>
            <a:ext cx="1072777" cy="16538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0CD1C176-9C2F-4410-9554-BF7C9B2CA67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8159" y="4765629"/>
            <a:ext cx="1072777" cy="1653800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xmlns="" id="{40A829DF-67EF-4644-8624-8272478D52E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596491">
            <a:off x="721752" y="4759975"/>
            <a:ext cx="1103804" cy="1701632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265542" y="121279"/>
            <a:ext cx="2016224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ctr">
              <a:lnSpc>
                <a:spcPct val="140000"/>
              </a:lnSpc>
            </a:pPr>
            <a:r>
              <a:rPr lang="ko-KR" altLang="en-US" sz="3300" dirty="0">
                <a:latin typeface="HY헤드라인M" pitchFamily="18" charset="-127"/>
                <a:ea typeface="HY헤드라인M" pitchFamily="18" charset="-127"/>
              </a:rPr>
              <a:t>게임 진행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2248825" y="196303"/>
            <a:ext cx="686235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40000"/>
              </a:lnSpc>
            </a:pPr>
            <a:r>
              <a:rPr lang="ko-KR" altLang="en-US" dirty="0">
                <a:latin typeface="HY헤드라인M" pitchFamily="18" charset="-127"/>
                <a:ea typeface="HY헤드라인M" pitchFamily="18" charset="-127"/>
              </a:rPr>
              <a:t>검은 양이 나오기 전에</a:t>
            </a:r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“</a:t>
            </a:r>
            <a:r>
              <a:rPr lang="ko-KR" altLang="en-US" dirty="0">
                <a:latin typeface="HY헤드라인M" pitchFamily="18" charset="-127"/>
                <a:ea typeface="HY헤드라인M" pitchFamily="18" charset="-127"/>
              </a:rPr>
              <a:t>패스</a:t>
            </a:r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＂</a:t>
            </a:r>
            <a:r>
              <a:rPr lang="ko-KR" altLang="en-US" dirty="0">
                <a:latin typeface="HY헤드라인M" pitchFamily="18" charset="-127"/>
                <a:ea typeface="HY헤드라인M" pitchFamily="18" charset="-127"/>
              </a:rPr>
              <a:t>를 외치고 종료할 수 있습니다</a:t>
            </a:r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xmlns="" id="{6C2D182F-1F81-4947-807E-8AAD5E9C8BF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6093296"/>
            <a:ext cx="1782803" cy="455818"/>
          </a:xfrm>
          <a:prstGeom prst="rect">
            <a:avLst/>
          </a:prstGeom>
        </p:spPr>
      </p:pic>
      <p:sp>
        <p:nvSpPr>
          <p:cNvPr id="53" name="직사각형 52">
            <a:extLst>
              <a:ext uri="{FF2B5EF4-FFF2-40B4-BE49-F238E27FC236}">
                <a16:creationId xmlns:a16="http://schemas.microsoft.com/office/drawing/2014/main" xmlns="" id="{5D910902-9761-42FE-A98A-9896667CCB61}"/>
              </a:ext>
            </a:extLst>
          </p:cNvPr>
          <p:cNvSpPr/>
          <p:nvPr/>
        </p:nvSpPr>
        <p:spPr>
          <a:xfrm>
            <a:off x="2195736" y="526928"/>
            <a:ext cx="94330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40000"/>
              </a:lnSpc>
            </a:pP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1) 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웅덩이에 모은 카드를 세어 손에 합칩니다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. (5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장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)																										</a:t>
            </a:r>
          </a:p>
        </p:txBody>
      </p:sp>
      <p:pic>
        <p:nvPicPr>
          <p:cNvPr id="56" name="그림 55">
            <a:extLst>
              <a:ext uri="{FF2B5EF4-FFF2-40B4-BE49-F238E27FC236}">
                <a16:creationId xmlns:a16="http://schemas.microsoft.com/office/drawing/2014/main" xmlns="" id="{8D316FF6-56A2-436F-9149-C1AF301BE40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3758" y="4392555"/>
            <a:ext cx="1072778" cy="1653802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xmlns="" id="{AB3B214C-BCEC-4BB4-8902-F339822AED3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1908" y="4716761"/>
            <a:ext cx="1063555" cy="1639583"/>
          </a:xfrm>
          <a:prstGeom prst="rect">
            <a:avLst/>
          </a:prstGeom>
          <a:solidFill>
            <a:srgbClr val="FF0000"/>
          </a:solidFill>
          <a:ln w="57150">
            <a:noFill/>
          </a:ln>
        </p:spPr>
      </p:pic>
      <p:sp>
        <p:nvSpPr>
          <p:cNvPr id="91" name="직사각형 90">
            <a:extLst>
              <a:ext uri="{FF2B5EF4-FFF2-40B4-BE49-F238E27FC236}">
                <a16:creationId xmlns:a16="http://schemas.microsoft.com/office/drawing/2014/main" xmlns="" id="{7832F94E-B9BA-4EE5-B172-FD4BD87298F1}"/>
              </a:ext>
            </a:extLst>
          </p:cNvPr>
          <p:cNvSpPr/>
          <p:nvPr/>
        </p:nvSpPr>
        <p:spPr>
          <a:xfrm>
            <a:off x="2267744" y="964702"/>
            <a:ext cx="593944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>
              <a:lnSpc>
                <a:spcPct val="140000"/>
              </a:lnSpc>
            </a:pP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2) 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손에 든 전체 카드 중 가져온 카드보다 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장 적게</a:t>
            </a:r>
            <a:endParaRPr lang="en-US" altLang="ko-KR" sz="2000" dirty="0">
              <a:latin typeface="HY헤드라인M" pitchFamily="18" charset="-127"/>
              <a:ea typeface="HY헤드라인M" pitchFamily="18" charset="-127"/>
            </a:endParaRPr>
          </a:p>
          <a:p>
            <a:pPr fontAlgn="ctr">
              <a:lnSpc>
                <a:spcPct val="140000"/>
              </a:lnSpc>
            </a:pP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동물원에 내립니다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. (5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장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-2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장 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= 3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장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)</a:t>
            </a:r>
          </a:p>
        </p:txBody>
      </p:sp>
      <p:pic>
        <p:nvPicPr>
          <p:cNvPr id="73" name="그림 72">
            <a:extLst>
              <a:ext uri="{FF2B5EF4-FFF2-40B4-BE49-F238E27FC236}">
                <a16:creationId xmlns:a16="http://schemas.microsoft.com/office/drawing/2014/main" xmlns="" id="{E8FF984D-0832-428E-86DA-433B06BF5E6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628" y="4489950"/>
            <a:ext cx="970612" cy="1496302"/>
          </a:xfrm>
          <a:prstGeom prst="rect">
            <a:avLst/>
          </a:prstGeom>
        </p:spPr>
      </p:pic>
      <p:pic>
        <p:nvPicPr>
          <p:cNvPr id="74" name="그림 73">
            <a:extLst>
              <a:ext uri="{FF2B5EF4-FFF2-40B4-BE49-F238E27FC236}">
                <a16:creationId xmlns:a16="http://schemas.microsoft.com/office/drawing/2014/main" xmlns="" id="{6143AAE9-2D6A-4AE7-87C9-E0EF4A6E1AE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446" y="4492116"/>
            <a:ext cx="970612" cy="1496302"/>
          </a:xfrm>
          <a:prstGeom prst="rect">
            <a:avLst/>
          </a:prstGeom>
        </p:spPr>
      </p:pic>
      <p:pic>
        <p:nvPicPr>
          <p:cNvPr id="75" name="그림 74">
            <a:extLst>
              <a:ext uri="{FF2B5EF4-FFF2-40B4-BE49-F238E27FC236}">
                <a16:creationId xmlns:a16="http://schemas.microsoft.com/office/drawing/2014/main" xmlns="" id="{9E164572-B04F-4157-AA6E-8A02D88E417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2958" y="4492116"/>
            <a:ext cx="970612" cy="1496302"/>
          </a:xfrm>
          <a:prstGeom prst="rect">
            <a:avLst/>
          </a:prstGeom>
        </p:spPr>
      </p:pic>
      <p:pic>
        <p:nvPicPr>
          <p:cNvPr id="76" name="그림 75">
            <a:extLst>
              <a:ext uri="{FF2B5EF4-FFF2-40B4-BE49-F238E27FC236}">
                <a16:creationId xmlns:a16="http://schemas.microsoft.com/office/drawing/2014/main" xmlns="" id="{473C7830-DC36-472C-8CA8-0195B5699F7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2958" y="4389435"/>
            <a:ext cx="970612" cy="1496302"/>
          </a:xfrm>
          <a:prstGeom prst="rect">
            <a:avLst/>
          </a:prstGeom>
        </p:spPr>
      </p:pic>
      <p:grpSp>
        <p:nvGrpSpPr>
          <p:cNvPr id="13" name="그룹 12">
            <a:extLst>
              <a:ext uri="{FF2B5EF4-FFF2-40B4-BE49-F238E27FC236}">
                <a16:creationId xmlns:a16="http://schemas.microsoft.com/office/drawing/2014/main" xmlns="" id="{FF2C6D37-4C17-4D40-AC7A-2D88DAE0306F}"/>
              </a:ext>
            </a:extLst>
          </p:cNvPr>
          <p:cNvGrpSpPr/>
          <p:nvPr/>
        </p:nvGrpSpPr>
        <p:grpSpPr>
          <a:xfrm>
            <a:off x="2830812" y="1886574"/>
            <a:ext cx="2641096" cy="1395684"/>
            <a:chOff x="2830812" y="1886574"/>
            <a:chExt cx="2641096" cy="1395684"/>
          </a:xfrm>
        </p:grpSpPr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xmlns="" id="{8F86FDA2-6205-4F9B-BE8E-B2B9C64FA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18803" y="1886574"/>
              <a:ext cx="2153105" cy="139568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8D50E84-BA73-4B1E-8D48-719F8EB02537}"/>
                </a:ext>
              </a:extLst>
            </p:cNvPr>
            <p:cNvSpPr txBox="1"/>
            <p:nvPr/>
          </p:nvSpPr>
          <p:spPr>
            <a:xfrm>
              <a:off x="2830812" y="2006618"/>
              <a:ext cx="12842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u="sng" dirty="0">
                  <a:solidFill>
                    <a:srgbClr val="00B0F0"/>
                  </a:solidFill>
                  <a:latin typeface="HY헤드라인M" pitchFamily="18" charset="-127"/>
                  <a:ea typeface="HY헤드라인M" pitchFamily="18" charset="-127"/>
                </a:rPr>
                <a:t>물웅덩이</a:t>
              </a: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xmlns="" id="{8E9482A6-E050-4E89-B38C-F8B40FB9A316}"/>
              </a:ext>
            </a:extLst>
          </p:cNvPr>
          <p:cNvGrpSpPr/>
          <p:nvPr/>
        </p:nvGrpSpPr>
        <p:grpSpPr>
          <a:xfrm>
            <a:off x="450104" y="1132221"/>
            <a:ext cx="707333" cy="1798571"/>
            <a:chOff x="497744" y="1458611"/>
            <a:chExt cx="995703" cy="2531824"/>
          </a:xfrm>
        </p:grpSpPr>
        <p:grpSp>
          <p:nvGrpSpPr>
            <p:cNvPr id="83" name="그룹 82">
              <a:extLst>
                <a:ext uri="{FF2B5EF4-FFF2-40B4-BE49-F238E27FC236}">
                  <a16:creationId xmlns:a16="http://schemas.microsoft.com/office/drawing/2014/main" xmlns="" id="{E00E7B1A-9373-490F-8450-1A4E34F41595}"/>
                </a:ext>
              </a:extLst>
            </p:cNvPr>
            <p:cNvGrpSpPr/>
            <p:nvPr/>
          </p:nvGrpSpPr>
          <p:grpSpPr>
            <a:xfrm>
              <a:off x="500043" y="1700154"/>
              <a:ext cx="985192" cy="1877779"/>
              <a:chOff x="5564677" y="1075624"/>
              <a:chExt cx="998424" cy="1902999"/>
            </a:xfrm>
          </p:grpSpPr>
          <p:pic>
            <p:nvPicPr>
              <p:cNvPr id="84" name="그림 83">
                <a:extLst>
                  <a:ext uri="{FF2B5EF4-FFF2-40B4-BE49-F238E27FC236}">
                    <a16:creationId xmlns:a16="http://schemas.microsoft.com/office/drawing/2014/main" xmlns="" id="{77BE9242-9184-4B28-9784-4DABF911AC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64677" y="1075624"/>
                <a:ext cx="970612" cy="1496302"/>
              </a:xfrm>
              <a:prstGeom prst="rect">
                <a:avLst/>
              </a:prstGeom>
            </p:spPr>
          </p:pic>
          <p:pic>
            <p:nvPicPr>
              <p:cNvPr id="85" name="그림 84">
                <a:extLst>
                  <a:ext uri="{FF2B5EF4-FFF2-40B4-BE49-F238E27FC236}">
                    <a16:creationId xmlns:a16="http://schemas.microsoft.com/office/drawing/2014/main" xmlns="" id="{430B7103-EB41-4F9A-8D04-59D9D54043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64677" y="1279458"/>
                <a:ext cx="970612" cy="1496302"/>
              </a:xfrm>
              <a:prstGeom prst="rect">
                <a:avLst/>
              </a:prstGeom>
            </p:spPr>
          </p:pic>
          <p:pic>
            <p:nvPicPr>
              <p:cNvPr id="86" name="그림 85">
                <a:extLst>
                  <a:ext uri="{FF2B5EF4-FFF2-40B4-BE49-F238E27FC236}">
                    <a16:creationId xmlns:a16="http://schemas.microsoft.com/office/drawing/2014/main" xmlns="" id="{E309B70B-6678-442A-ACC1-FE4A4F7982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64677" y="1111441"/>
                <a:ext cx="970612" cy="1496302"/>
              </a:xfrm>
              <a:prstGeom prst="rect">
                <a:avLst/>
              </a:prstGeom>
            </p:spPr>
          </p:pic>
          <p:pic>
            <p:nvPicPr>
              <p:cNvPr id="87" name="그림 86">
                <a:extLst>
                  <a:ext uri="{FF2B5EF4-FFF2-40B4-BE49-F238E27FC236}">
                    <a16:creationId xmlns:a16="http://schemas.microsoft.com/office/drawing/2014/main" xmlns="" id="{A4B399E2-81BD-46B1-9F30-C808C97DBE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92489" y="1234259"/>
                <a:ext cx="970612" cy="1496302"/>
              </a:xfrm>
              <a:prstGeom prst="rect">
                <a:avLst/>
              </a:prstGeom>
            </p:spPr>
          </p:pic>
          <p:pic>
            <p:nvPicPr>
              <p:cNvPr id="90" name="그림 89">
                <a:extLst>
                  <a:ext uri="{FF2B5EF4-FFF2-40B4-BE49-F238E27FC236}">
                    <a16:creationId xmlns:a16="http://schemas.microsoft.com/office/drawing/2014/main" xmlns="" id="{28E1543D-3C79-45B9-A85C-65E7479AB4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73359" y="1314532"/>
                <a:ext cx="970612" cy="1496302"/>
              </a:xfrm>
              <a:prstGeom prst="rect">
                <a:avLst/>
              </a:prstGeom>
            </p:spPr>
          </p:pic>
          <p:pic>
            <p:nvPicPr>
              <p:cNvPr id="93" name="그림 92">
                <a:extLst>
                  <a:ext uri="{FF2B5EF4-FFF2-40B4-BE49-F238E27FC236}">
                    <a16:creationId xmlns:a16="http://schemas.microsoft.com/office/drawing/2014/main" xmlns="" id="{06A4E43E-840E-4999-A8E9-1DD0C85B9E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64677" y="1446504"/>
                <a:ext cx="970612" cy="1496302"/>
              </a:xfrm>
              <a:prstGeom prst="rect">
                <a:avLst/>
              </a:prstGeom>
            </p:spPr>
          </p:pic>
          <p:pic>
            <p:nvPicPr>
              <p:cNvPr id="94" name="그림 93">
                <a:extLst>
                  <a:ext uri="{FF2B5EF4-FFF2-40B4-BE49-F238E27FC236}">
                    <a16:creationId xmlns:a16="http://schemas.microsoft.com/office/drawing/2014/main" xmlns="" id="{A61A7F92-074B-49F3-B798-474281D157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64677" y="1180312"/>
                <a:ext cx="970612" cy="1496302"/>
              </a:xfrm>
              <a:prstGeom prst="rect">
                <a:avLst/>
              </a:prstGeom>
            </p:spPr>
          </p:pic>
          <p:pic>
            <p:nvPicPr>
              <p:cNvPr id="95" name="그림 94">
                <a:extLst>
                  <a:ext uri="{FF2B5EF4-FFF2-40B4-BE49-F238E27FC236}">
                    <a16:creationId xmlns:a16="http://schemas.microsoft.com/office/drawing/2014/main" xmlns="" id="{060A1800-CACA-4954-9142-C14EDAFF15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64677" y="1411427"/>
                <a:ext cx="970612" cy="1496302"/>
              </a:xfrm>
              <a:prstGeom prst="rect">
                <a:avLst/>
              </a:prstGeom>
            </p:spPr>
          </p:pic>
          <p:pic>
            <p:nvPicPr>
              <p:cNvPr id="96" name="그림 95">
                <a:extLst>
                  <a:ext uri="{FF2B5EF4-FFF2-40B4-BE49-F238E27FC236}">
                    <a16:creationId xmlns:a16="http://schemas.microsoft.com/office/drawing/2014/main" xmlns="" id="{4FC283C2-219B-4A5E-A199-B443F81912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82041" y="1482321"/>
                <a:ext cx="970612" cy="1496302"/>
              </a:xfrm>
              <a:prstGeom prst="rect">
                <a:avLst/>
              </a:prstGeom>
            </p:spPr>
          </p:pic>
        </p:grpSp>
        <p:pic>
          <p:nvPicPr>
            <p:cNvPr id="97" name="그림 96">
              <a:extLst>
                <a:ext uri="{FF2B5EF4-FFF2-40B4-BE49-F238E27FC236}">
                  <a16:creationId xmlns:a16="http://schemas.microsoft.com/office/drawing/2014/main" xmlns="" id="{73F95DB9-0E10-4641-958C-AB7DA29AF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9214" y="1458611"/>
              <a:ext cx="970612" cy="1496302"/>
            </a:xfrm>
            <a:prstGeom prst="rect">
              <a:avLst/>
            </a:prstGeom>
          </p:spPr>
        </p:pic>
        <p:pic>
          <p:nvPicPr>
            <p:cNvPr id="98" name="그림 97">
              <a:extLst>
                <a:ext uri="{FF2B5EF4-FFF2-40B4-BE49-F238E27FC236}">
                  <a16:creationId xmlns:a16="http://schemas.microsoft.com/office/drawing/2014/main" xmlns="" id="{241C28CF-CD6F-4F62-9254-70E2E54C3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9214" y="1581021"/>
              <a:ext cx="970612" cy="1496302"/>
            </a:xfrm>
            <a:prstGeom prst="rect">
              <a:avLst/>
            </a:prstGeom>
          </p:spPr>
        </p:pic>
        <p:pic>
          <p:nvPicPr>
            <p:cNvPr id="99" name="그림 98">
              <a:extLst>
                <a:ext uri="{FF2B5EF4-FFF2-40B4-BE49-F238E27FC236}">
                  <a16:creationId xmlns:a16="http://schemas.microsoft.com/office/drawing/2014/main" xmlns="" id="{31462056-4475-43AE-AD96-CC6D7C6CF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4946" y="1723228"/>
              <a:ext cx="970612" cy="1496302"/>
            </a:xfrm>
            <a:prstGeom prst="rect">
              <a:avLst/>
            </a:prstGeom>
          </p:spPr>
        </p:pic>
        <p:pic>
          <p:nvPicPr>
            <p:cNvPr id="100" name="그림 99">
              <a:extLst>
                <a:ext uri="{FF2B5EF4-FFF2-40B4-BE49-F238E27FC236}">
                  <a16:creationId xmlns:a16="http://schemas.microsoft.com/office/drawing/2014/main" xmlns="" id="{94CF0A08-D75A-409D-9259-D1CEC9132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2835" y="1903503"/>
              <a:ext cx="970612" cy="1496302"/>
            </a:xfrm>
            <a:prstGeom prst="rect">
              <a:avLst/>
            </a:prstGeom>
          </p:spPr>
        </p:pic>
        <p:pic>
          <p:nvPicPr>
            <p:cNvPr id="101" name="그림 100">
              <a:extLst>
                <a:ext uri="{FF2B5EF4-FFF2-40B4-BE49-F238E27FC236}">
                  <a16:creationId xmlns:a16="http://schemas.microsoft.com/office/drawing/2014/main" xmlns="" id="{91ECE065-5416-4A64-B252-0048B8750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7744" y="2112786"/>
              <a:ext cx="970612" cy="1496302"/>
            </a:xfrm>
            <a:prstGeom prst="rect">
              <a:avLst/>
            </a:prstGeom>
          </p:spPr>
        </p:pic>
        <p:pic>
          <p:nvPicPr>
            <p:cNvPr id="102" name="그림 101">
              <a:extLst>
                <a:ext uri="{FF2B5EF4-FFF2-40B4-BE49-F238E27FC236}">
                  <a16:creationId xmlns:a16="http://schemas.microsoft.com/office/drawing/2014/main" xmlns="" id="{0088A51E-5C98-4D74-8804-679ECC965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3026" y="2324772"/>
              <a:ext cx="970612" cy="1496302"/>
            </a:xfrm>
            <a:prstGeom prst="rect">
              <a:avLst/>
            </a:prstGeom>
          </p:spPr>
        </p:pic>
        <p:pic>
          <p:nvPicPr>
            <p:cNvPr id="118" name="그림 117">
              <a:extLst>
                <a:ext uri="{FF2B5EF4-FFF2-40B4-BE49-F238E27FC236}">
                  <a16:creationId xmlns:a16="http://schemas.microsoft.com/office/drawing/2014/main" xmlns="" id="{BAE065B2-13F6-4DB0-94B8-2217420E1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310" y="2494133"/>
              <a:ext cx="970612" cy="1496302"/>
            </a:xfrm>
            <a:prstGeom prst="rect">
              <a:avLst/>
            </a:prstGeom>
          </p:spPr>
        </p:pic>
      </p:grpSp>
      <p:pic>
        <p:nvPicPr>
          <p:cNvPr id="119" name="그림 118">
            <a:extLst>
              <a:ext uri="{FF2B5EF4-FFF2-40B4-BE49-F238E27FC236}">
                <a16:creationId xmlns:a16="http://schemas.microsoft.com/office/drawing/2014/main" xmlns="" id="{DB47B41D-0D78-43D8-8EA3-6BA654700A87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5371" y="3112475"/>
            <a:ext cx="656297" cy="1661566"/>
          </a:xfrm>
          <a:prstGeom prst="rect">
            <a:avLst/>
          </a:prstGeom>
        </p:spPr>
      </p:pic>
      <p:pic>
        <p:nvPicPr>
          <p:cNvPr id="108" name="그림 107">
            <a:extLst>
              <a:ext uri="{FF2B5EF4-FFF2-40B4-BE49-F238E27FC236}">
                <a16:creationId xmlns:a16="http://schemas.microsoft.com/office/drawing/2014/main" xmlns="" id="{6114AA78-B605-4663-9499-8FEFE5CF014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596491">
            <a:off x="3714996" y="3104626"/>
            <a:ext cx="1103804" cy="1701632"/>
          </a:xfrm>
          <a:prstGeom prst="rect">
            <a:avLst/>
          </a:prstGeom>
        </p:spPr>
      </p:pic>
      <p:pic>
        <p:nvPicPr>
          <p:cNvPr id="107" name="그림 106">
            <a:extLst>
              <a:ext uri="{FF2B5EF4-FFF2-40B4-BE49-F238E27FC236}">
                <a16:creationId xmlns:a16="http://schemas.microsoft.com/office/drawing/2014/main" xmlns="" id="{68020A31-A7EC-45DC-A9BA-98FC8452139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109" y="3113197"/>
            <a:ext cx="1072777" cy="1653800"/>
          </a:xfrm>
          <a:prstGeom prst="rect">
            <a:avLst/>
          </a:prstGeom>
        </p:spPr>
      </p:pic>
      <p:pic>
        <p:nvPicPr>
          <p:cNvPr id="106" name="그림 105">
            <a:extLst>
              <a:ext uri="{FF2B5EF4-FFF2-40B4-BE49-F238E27FC236}">
                <a16:creationId xmlns:a16="http://schemas.microsoft.com/office/drawing/2014/main" xmlns="" id="{A9E63E2C-D1FB-4C7E-BF18-60130FC5F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3826" y="3120241"/>
            <a:ext cx="1072777" cy="1653800"/>
          </a:xfrm>
          <a:prstGeom prst="rect">
            <a:avLst/>
          </a:prstGeom>
        </p:spPr>
      </p:pic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xmlns="" id="{51714D63-12FD-4EFA-9A6B-CD7BF698F0F2}"/>
              </a:ext>
            </a:extLst>
          </p:cNvPr>
          <p:cNvSpPr/>
          <p:nvPr/>
        </p:nvSpPr>
        <p:spPr>
          <a:xfrm>
            <a:off x="3048421" y="4774041"/>
            <a:ext cx="2000440" cy="340896"/>
          </a:xfrm>
          <a:prstGeom prst="roundRect">
            <a:avLst/>
          </a:prstGeom>
          <a:noFill/>
          <a:ln w="76200">
            <a:solidFill>
              <a:srgbClr val="448D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7" name="그림 46">
            <a:extLst>
              <a:ext uri="{FF2B5EF4-FFF2-40B4-BE49-F238E27FC236}">
                <a16:creationId xmlns:a16="http://schemas.microsoft.com/office/drawing/2014/main" xmlns="" id="{E560CAC4-666C-440E-9426-5027FFB31D4D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266" y="4716760"/>
            <a:ext cx="1063555" cy="1639583"/>
          </a:xfrm>
          <a:prstGeom prst="rect">
            <a:avLst/>
          </a:prstGeom>
        </p:spPr>
      </p:pic>
      <p:grpSp>
        <p:nvGrpSpPr>
          <p:cNvPr id="120" name="그룹 119">
            <a:extLst>
              <a:ext uri="{FF2B5EF4-FFF2-40B4-BE49-F238E27FC236}">
                <a16:creationId xmlns:a16="http://schemas.microsoft.com/office/drawing/2014/main" xmlns="" id="{804878B3-074C-488B-B971-810D6016EFBF}"/>
              </a:ext>
            </a:extLst>
          </p:cNvPr>
          <p:cNvGrpSpPr/>
          <p:nvPr/>
        </p:nvGrpSpPr>
        <p:grpSpPr>
          <a:xfrm>
            <a:off x="8110147" y="1132221"/>
            <a:ext cx="707333" cy="1798571"/>
            <a:chOff x="497744" y="1458611"/>
            <a:chExt cx="995703" cy="2531824"/>
          </a:xfrm>
        </p:grpSpPr>
        <p:grpSp>
          <p:nvGrpSpPr>
            <p:cNvPr id="121" name="그룹 120">
              <a:extLst>
                <a:ext uri="{FF2B5EF4-FFF2-40B4-BE49-F238E27FC236}">
                  <a16:creationId xmlns:a16="http://schemas.microsoft.com/office/drawing/2014/main" xmlns="" id="{D2A62FDF-F0DB-443C-9598-5685DBBA5F4D}"/>
                </a:ext>
              </a:extLst>
            </p:cNvPr>
            <p:cNvGrpSpPr/>
            <p:nvPr/>
          </p:nvGrpSpPr>
          <p:grpSpPr>
            <a:xfrm>
              <a:off x="500043" y="1700154"/>
              <a:ext cx="985192" cy="1877779"/>
              <a:chOff x="5564677" y="1075624"/>
              <a:chExt cx="998424" cy="1902999"/>
            </a:xfrm>
          </p:grpSpPr>
          <p:pic>
            <p:nvPicPr>
              <p:cNvPr id="129" name="그림 128">
                <a:extLst>
                  <a:ext uri="{FF2B5EF4-FFF2-40B4-BE49-F238E27FC236}">
                    <a16:creationId xmlns:a16="http://schemas.microsoft.com/office/drawing/2014/main" xmlns="" id="{6095824E-0A9C-482F-B539-06FAB607EA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64677" y="1075624"/>
                <a:ext cx="970612" cy="1496302"/>
              </a:xfrm>
              <a:prstGeom prst="rect">
                <a:avLst/>
              </a:prstGeom>
            </p:spPr>
          </p:pic>
          <p:pic>
            <p:nvPicPr>
              <p:cNvPr id="137" name="그림 136">
                <a:extLst>
                  <a:ext uri="{FF2B5EF4-FFF2-40B4-BE49-F238E27FC236}">
                    <a16:creationId xmlns:a16="http://schemas.microsoft.com/office/drawing/2014/main" xmlns="" id="{F44BBD3A-DEC3-4852-BC46-08892C0CA7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64677" y="1279458"/>
                <a:ext cx="970612" cy="1496302"/>
              </a:xfrm>
              <a:prstGeom prst="rect">
                <a:avLst/>
              </a:prstGeom>
            </p:spPr>
          </p:pic>
          <p:pic>
            <p:nvPicPr>
              <p:cNvPr id="138" name="그림 137">
                <a:extLst>
                  <a:ext uri="{FF2B5EF4-FFF2-40B4-BE49-F238E27FC236}">
                    <a16:creationId xmlns:a16="http://schemas.microsoft.com/office/drawing/2014/main" xmlns="" id="{24BAE3FB-EF61-413F-855B-CC8A8EE47C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64677" y="1111441"/>
                <a:ext cx="970612" cy="1496302"/>
              </a:xfrm>
              <a:prstGeom prst="rect">
                <a:avLst/>
              </a:prstGeom>
            </p:spPr>
          </p:pic>
          <p:pic>
            <p:nvPicPr>
              <p:cNvPr id="139" name="그림 138">
                <a:extLst>
                  <a:ext uri="{FF2B5EF4-FFF2-40B4-BE49-F238E27FC236}">
                    <a16:creationId xmlns:a16="http://schemas.microsoft.com/office/drawing/2014/main" xmlns="" id="{7115D0CB-9CCA-4460-9289-38D5C053F2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92489" y="1234259"/>
                <a:ext cx="970612" cy="1496302"/>
              </a:xfrm>
              <a:prstGeom prst="rect">
                <a:avLst/>
              </a:prstGeom>
            </p:spPr>
          </p:pic>
          <p:pic>
            <p:nvPicPr>
              <p:cNvPr id="140" name="그림 139">
                <a:extLst>
                  <a:ext uri="{FF2B5EF4-FFF2-40B4-BE49-F238E27FC236}">
                    <a16:creationId xmlns:a16="http://schemas.microsoft.com/office/drawing/2014/main" xmlns="" id="{16B65A63-519C-4EE7-91AF-83B55981ED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73359" y="1314532"/>
                <a:ext cx="970612" cy="1496302"/>
              </a:xfrm>
              <a:prstGeom prst="rect">
                <a:avLst/>
              </a:prstGeom>
            </p:spPr>
          </p:pic>
          <p:pic>
            <p:nvPicPr>
              <p:cNvPr id="141" name="그림 140">
                <a:extLst>
                  <a:ext uri="{FF2B5EF4-FFF2-40B4-BE49-F238E27FC236}">
                    <a16:creationId xmlns:a16="http://schemas.microsoft.com/office/drawing/2014/main" xmlns="" id="{02EDCC05-2B3D-4F84-8695-EDE4A83C3D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64677" y="1446504"/>
                <a:ext cx="970612" cy="1496302"/>
              </a:xfrm>
              <a:prstGeom prst="rect">
                <a:avLst/>
              </a:prstGeom>
            </p:spPr>
          </p:pic>
          <p:pic>
            <p:nvPicPr>
              <p:cNvPr id="142" name="그림 141">
                <a:extLst>
                  <a:ext uri="{FF2B5EF4-FFF2-40B4-BE49-F238E27FC236}">
                    <a16:creationId xmlns:a16="http://schemas.microsoft.com/office/drawing/2014/main" xmlns="" id="{BA8B3EB1-F5F8-4C59-A699-D5B7A1A2AA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64677" y="1180312"/>
                <a:ext cx="970612" cy="1496302"/>
              </a:xfrm>
              <a:prstGeom prst="rect">
                <a:avLst/>
              </a:prstGeom>
            </p:spPr>
          </p:pic>
          <p:pic>
            <p:nvPicPr>
              <p:cNvPr id="143" name="그림 142">
                <a:extLst>
                  <a:ext uri="{FF2B5EF4-FFF2-40B4-BE49-F238E27FC236}">
                    <a16:creationId xmlns:a16="http://schemas.microsoft.com/office/drawing/2014/main" xmlns="" id="{26C5EC79-6075-40DE-A5CA-D4BE8B2E62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64677" y="1411427"/>
                <a:ext cx="970612" cy="1496302"/>
              </a:xfrm>
              <a:prstGeom prst="rect">
                <a:avLst/>
              </a:prstGeom>
            </p:spPr>
          </p:pic>
          <p:pic>
            <p:nvPicPr>
              <p:cNvPr id="144" name="그림 143">
                <a:extLst>
                  <a:ext uri="{FF2B5EF4-FFF2-40B4-BE49-F238E27FC236}">
                    <a16:creationId xmlns:a16="http://schemas.microsoft.com/office/drawing/2014/main" xmlns="" id="{0AC325AD-5502-4AAE-8C77-3995F5DA4F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82041" y="1482321"/>
                <a:ext cx="970612" cy="1496302"/>
              </a:xfrm>
              <a:prstGeom prst="rect">
                <a:avLst/>
              </a:prstGeom>
            </p:spPr>
          </p:pic>
        </p:grpSp>
        <p:pic>
          <p:nvPicPr>
            <p:cNvPr id="122" name="그림 121">
              <a:extLst>
                <a:ext uri="{FF2B5EF4-FFF2-40B4-BE49-F238E27FC236}">
                  <a16:creationId xmlns:a16="http://schemas.microsoft.com/office/drawing/2014/main" xmlns="" id="{198B1C1E-9CE2-41DD-8AA6-041958B52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9214" y="1458611"/>
              <a:ext cx="970612" cy="1496302"/>
            </a:xfrm>
            <a:prstGeom prst="rect">
              <a:avLst/>
            </a:prstGeom>
          </p:spPr>
        </p:pic>
        <p:pic>
          <p:nvPicPr>
            <p:cNvPr id="123" name="그림 122">
              <a:extLst>
                <a:ext uri="{FF2B5EF4-FFF2-40B4-BE49-F238E27FC236}">
                  <a16:creationId xmlns:a16="http://schemas.microsoft.com/office/drawing/2014/main" xmlns="" id="{6ACD27BC-8124-4AB9-BD34-DEE88A50E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9214" y="1581021"/>
              <a:ext cx="970612" cy="1496302"/>
            </a:xfrm>
            <a:prstGeom prst="rect">
              <a:avLst/>
            </a:prstGeom>
          </p:spPr>
        </p:pic>
        <p:pic>
          <p:nvPicPr>
            <p:cNvPr id="124" name="그림 123">
              <a:extLst>
                <a:ext uri="{FF2B5EF4-FFF2-40B4-BE49-F238E27FC236}">
                  <a16:creationId xmlns:a16="http://schemas.microsoft.com/office/drawing/2014/main" xmlns="" id="{DDDFE42D-0D15-48CF-80E8-FE02D15CE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4946" y="1723228"/>
              <a:ext cx="970612" cy="1496302"/>
            </a:xfrm>
            <a:prstGeom prst="rect">
              <a:avLst/>
            </a:prstGeom>
          </p:spPr>
        </p:pic>
        <p:pic>
          <p:nvPicPr>
            <p:cNvPr id="125" name="그림 124">
              <a:extLst>
                <a:ext uri="{FF2B5EF4-FFF2-40B4-BE49-F238E27FC236}">
                  <a16:creationId xmlns:a16="http://schemas.microsoft.com/office/drawing/2014/main" xmlns="" id="{EB6A7E35-B427-42D7-9336-333801E86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2835" y="1903503"/>
              <a:ext cx="970612" cy="1496302"/>
            </a:xfrm>
            <a:prstGeom prst="rect">
              <a:avLst/>
            </a:prstGeom>
          </p:spPr>
        </p:pic>
        <p:pic>
          <p:nvPicPr>
            <p:cNvPr id="126" name="그림 125">
              <a:extLst>
                <a:ext uri="{FF2B5EF4-FFF2-40B4-BE49-F238E27FC236}">
                  <a16:creationId xmlns:a16="http://schemas.microsoft.com/office/drawing/2014/main" xmlns="" id="{35551925-0021-4828-AC65-726B9E8CE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7744" y="2112786"/>
              <a:ext cx="970612" cy="1496302"/>
            </a:xfrm>
            <a:prstGeom prst="rect">
              <a:avLst/>
            </a:prstGeom>
          </p:spPr>
        </p:pic>
        <p:pic>
          <p:nvPicPr>
            <p:cNvPr id="127" name="그림 126">
              <a:extLst>
                <a:ext uri="{FF2B5EF4-FFF2-40B4-BE49-F238E27FC236}">
                  <a16:creationId xmlns:a16="http://schemas.microsoft.com/office/drawing/2014/main" xmlns="" id="{002ABD7A-B3C4-4D03-9B82-F9BD0C68F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3026" y="2324772"/>
              <a:ext cx="970612" cy="1496302"/>
            </a:xfrm>
            <a:prstGeom prst="rect">
              <a:avLst/>
            </a:prstGeom>
          </p:spPr>
        </p:pic>
        <p:pic>
          <p:nvPicPr>
            <p:cNvPr id="128" name="그림 127">
              <a:extLst>
                <a:ext uri="{FF2B5EF4-FFF2-40B4-BE49-F238E27FC236}">
                  <a16:creationId xmlns:a16="http://schemas.microsoft.com/office/drawing/2014/main" xmlns="" id="{6B3A7CAC-56C6-4E3B-A2B0-BA3A23B86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310" y="2494133"/>
              <a:ext cx="970612" cy="1496302"/>
            </a:xfrm>
            <a:prstGeom prst="rect">
              <a:avLst/>
            </a:prstGeom>
          </p:spPr>
        </p:pic>
      </p:grpSp>
      <p:sp>
        <p:nvSpPr>
          <p:cNvPr id="17" name="말풍선: 모서리가 둥근 사각형 16">
            <a:extLst>
              <a:ext uri="{FF2B5EF4-FFF2-40B4-BE49-F238E27FC236}">
                <a16:creationId xmlns:a16="http://schemas.microsoft.com/office/drawing/2014/main" xmlns="" id="{64A51CF4-56AA-4473-A7B1-2BE26BB26734}"/>
              </a:ext>
            </a:extLst>
          </p:cNvPr>
          <p:cNvSpPr/>
          <p:nvPr/>
        </p:nvSpPr>
        <p:spPr>
          <a:xfrm>
            <a:off x="1126173" y="5894054"/>
            <a:ext cx="2016224" cy="623087"/>
          </a:xfrm>
          <a:prstGeom prst="wedgeRoundRectCallout">
            <a:avLst>
              <a:gd name="adj1" fmla="val 79792"/>
              <a:gd name="adj2" fmla="val 54857"/>
              <a:gd name="adj3" fmla="val 16667"/>
            </a:avLst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패스</a:t>
            </a:r>
            <a:r>
              <a:rPr lang="en-US" altLang="ko-KR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!!</a:t>
            </a:r>
            <a:endParaRPr lang="ko-KR" altLang="en-US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AA61A448-0ABF-4450-A58A-B79DCCCDDC70}"/>
              </a:ext>
            </a:extLst>
          </p:cNvPr>
          <p:cNvSpPr/>
          <p:nvPr/>
        </p:nvSpPr>
        <p:spPr>
          <a:xfrm>
            <a:off x="5183715" y="4173876"/>
            <a:ext cx="2444900" cy="1200329"/>
          </a:xfrm>
          <a:prstGeom prst="rect">
            <a:avLst/>
          </a:prstGeom>
          <a:solidFill>
            <a:schemeClr val="bg1"/>
          </a:solidFill>
          <a:ln w="57150">
            <a:solidFill>
              <a:srgbClr val="448DE6"/>
            </a:solidFill>
          </a:ln>
        </p:spPr>
        <p:txBody>
          <a:bodyPr wrap="none">
            <a:spAutoFit/>
          </a:bodyPr>
          <a:lstStyle/>
          <a:p>
            <a:r>
              <a:rPr lang="ko-KR" altLang="en-US" b="1" u="sng" dirty="0">
                <a:solidFill>
                  <a:schemeClr val="accent5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웅덩이에</a:t>
            </a:r>
            <a:r>
              <a:rPr lang="en-US" altLang="ko-KR" b="1" u="sng" dirty="0">
                <a:solidFill>
                  <a:schemeClr val="accent5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b="1" u="sng" dirty="0">
                <a:solidFill>
                  <a:schemeClr val="accent5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모은 카드 </a:t>
            </a:r>
            <a:endParaRPr lang="en-US" altLang="ko-KR" b="1" u="sng" dirty="0">
              <a:solidFill>
                <a:schemeClr val="accent5">
                  <a:lumMod val="7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b="1" u="sng" dirty="0">
                <a:solidFill>
                  <a:schemeClr val="accent5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b="1" u="sng" dirty="0">
                <a:solidFill>
                  <a:schemeClr val="accent5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장 </a:t>
            </a:r>
            <a:r>
              <a:rPr lang="en-US" altLang="ko-KR" b="1" u="sng" dirty="0">
                <a:latin typeface="HY헤드라인M" pitchFamily="18" charset="-127"/>
                <a:ea typeface="HY헤드라인M" pitchFamily="18" charset="-127"/>
              </a:rPr>
              <a:t>– 2</a:t>
            </a:r>
            <a:r>
              <a:rPr lang="ko-KR" altLang="en-US" b="1" u="sng" dirty="0">
                <a:latin typeface="HY헤드라인M" pitchFamily="18" charset="-127"/>
                <a:ea typeface="HY헤드라인M" pitchFamily="18" charset="-127"/>
              </a:rPr>
              <a:t>장 </a:t>
            </a:r>
            <a:r>
              <a:rPr lang="en-US" altLang="ko-KR" b="1" u="sng" dirty="0">
                <a:latin typeface="HY헤드라인M" pitchFamily="18" charset="-127"/>
                <a:ea typeface="HY헤드라인M" pitchFamily="18" charset="-127"/>
              </a:rPr>
              <a:t>= </a:t>
            </a:r>
            <a:r>
              <a:rPr lang="en-US" altLang="ko-KR" b="1" u="sng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b="1" u="sng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장</a:t>
            </a:r>
            <a:endParaRPr lang="en-US" altLang="ko-KR" b="1" u="sng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 u="sng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동물원에</a:t>
            </a:r>
            <a:endParaRPr lang="en-US" altLang="ko-KR" b="1" u="sng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 u="sng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내려놓을 수 있는 카드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907326"/>
      </p:ext>
    </p:extLst>
  </p:cSld>
  <p:clrMapOvr>
    <a:masterClrMapping/>
  </p:clrMapOvr>
  <p:transition spd="slow" advTm="212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85185E-6 L -3.05556E-6 0.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96296E-6 L 5.55556E-7 0.2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6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-8.33333E-7 0.2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800"/>
                            </p:stCondLst>
                            <p:childTnLst>
                              <p:par>
                                <p:cTn id="46" presetID="14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25 L -0.30486 -0.01504 L -0.30486 -0.01481 " pathEditMode="relative" rAng="0" ptsTypes="AAA">
                                      <p:cBhvr>
                                        <p:cTn id="50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3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93 0.00694 L -0.07917 -0.2578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5" y="-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L -0.00972 -0.2578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" y="-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91" grpId="0"/>
      <p:bldP spid="4" grpId="0" animBg="1"/>
      <p:bldP spid="4" grpId="2" animBg="1"/>
      <p:bldP spid="17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그림 103">
            <a:extLst>
              <a:ext uri="{FF2B5EF4-FFF2-40B4-BE49-F238E27FC236}">
                <a16:creationId xmlns:a16="http://schemas.microsoft.com/office/drawing/2014/main" xmlns="" id="{0D3F0DFE-3174-4921-9501-BFD3DAAC8C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041171">
            <a:off x="2943636" y="4996350"/>
            <a:ext cx="1598703" cy="1598703"/>
          </a:xfrm>
          <a:prstGeom prst="rect">
            <a:avLst/>
          </a:prstGeom>
        </p:spPr>
      </p:pic>
      <p:grpSp>
        <p:nvGrpSpPr>
          <p:cNvPr id="13" name="그룹 12">
            <a:extLst>
              <a:ext uri="{FF2B5EF4-FFF2-40B4-BE49-F238E27FC236}">
                <a16:creationId xmlns:a16="http://schemas.microsoft.com/office/drawing/2014/main" xmlns="" id="{FF2C6D37-4C17-4D40-AC7A-2D88DAE0306F}"/>
              </a:ext>
            </a:extLst>
          </p:cNvPr>
          <p:cNvGrpSpPr/>
          <p:nvPr/>
        </p:nvGrpSpPr>
        <p:grpSpPr>
          <a:xfrm>
            <a:off x="2830812" y="1886574"/>
            <a:ext cx="2641096" cy="1395684"/>
            <a:chOff x="2830812" y="1886574"/>
            <a:chExt cx="2641096" cy="1395684"/>
          </a:xfrm>
        </p:grpSpPr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xmlns="" id="{8F86FDA2-6205-4F9B-BE8E-B2B9C64FA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18803" y="1886574"/>
              <a:ext cx="2153105" cy="139568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8D50E84-BA73-4B1E-8D48-719F8EB02537}"/>
                </a:ext>
              </a:extLst>
            </p:cNvPr>
            <p:cNvSpPr txBox="1"/>
            <p:nvPr/>
          </p:nvSpPr>
          <p:spPr>
            <a:xfrm>
              <a:off x="2830812" y="2006618"/>
              <a:ext cx="12842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u="sng" dirty="0">
                  <a:solidFill>
                    <a:srgbClr val="00B0F0"/>
                  </a:solidFill>
                  <a:latin typeface="HY헤드라인M" pitchFamily="18" charset="-127"/>
                  <a:ea typeface="HY헤드라인M" pitchFamily="18" charset="-127"/>
                </a:rPr>
                <a:t>물웅덩이</a:t>
              </a:r>
            </a:p>
          </p:txBody>
        </p:sp>
      </p:grpSp>
      <p:pic>
        <p:nvPicPr>
          <p:cNvPr id="48" name="그림 47">
            <a:extLst>
              <a:ext uri="{FF2B5EF4-FFF2-40B4-BE49-F238E27FC236}">
                <a16:creationId xmlns:a16="http://schemas.microsoft.com/office/drawing/2014/main" xmlns="" id="{AB3B214C-BCEC-4BB4-8902-F339822AED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1941" y="4737194"/>
            <a:ext cx="1063555" cy="1639583"/>
          </a:xfrm>
          <a:prstGeom prst="rect">
            <a:avLst/>
          </a:prstGeom>
          <a:solidFill>
            <a:srgbClr val="FF0000"/>
          </a:solidFill>
          <a:ln w="57150">
            <a:noFill/>
          </a:ln>
        </p:spPr>
      </p:pic>
      <p:pic>
        <p:nvPicPr>
          <p:cNvPr id="65" name="그림 64">
            <a:extLst>
              <a:ext uri="{FF2B5EF4-FFF2-40B4-BE49-F238E27FC236}">
                <a16:creationId xmlns:a16="http://schemas.microsoft.com/office/drawing/2014/main" xmlns="" id="{07565155-9240-4EE1-B85E-B965F0677C1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308" y="1455047"/>
            <a:ext cx="970612" cy="1496302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251520" y="282206"/>
            <a:ext cx="5349576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ctr">
              <a:lnSpc>
                <a:spcPct val="140000"/>
              </a:lnSpc>
            </a:pPr>
            <a:r>
              <a:rPr lang="ko-KR" altLang="en-US" sz="3300" dirty="0">
                <a:latin typeface="HY헤드라인M" pitchFamily="18" charset="-127"/>
                <a:ea typeface="HY헤드라인M" pitchFamily="18" charset="-127"/>
              </a:rPr>
              <a:t>특수카드 </a:t>
            </a:r>
            <a:r>
              <a:rPr lang="en-US" altLang="ko-KR" sz="3300" dirty="0">
                <a:latin typeface="HY헤드라인M" pitchFamily="18" charset="-127"/>
                <a:ea typeface="HY헤드라인M" pitchFamily="18" charset="-127"/>
              </a:rPr>
              <a:t>1 </a:t>
            </a:r>
            <a:r>
              <a:rPr lang="ko-KR" altLang="en-US" sz="3300" dirty="0">
                <a:latin typeface="HY헤드라인M" pitchFamily="18" charset="-127"/>
                <a:ea typeface="HY헤드라인M" pitchFamily="18" charset="-127"/>
              </a:rPr>
              <a:t>독수리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3049267" y="496150"/>
            <a:ext cx="686235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40000"/>
              </a:lnSpc>
            </a:pPr>
            <a:r>
              <a:rPr lang="ko-KR" altLang="en-US" dirty="0">
                <a:latin typeface="HY헤드라인M" pitchFamily="18" charset="-127"/>
                <a:ea typeface="HY헤드라인M" pitchFamily="18" charset="-127"/>
              </a:rPr>
              <a:t>특수카드를 뽑으면 해당하는 기능을 사용합니다</a:t>
            </a:r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xmlns="" id="{6C2D182F-1F81-4947-807E-8AAD5E9C8BF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6093296"/>
            <a:ext cx="1782803" cy="455818"/>
          </a:xfrm>
          <a:prstGeom prst="rect">
            <a:avLst/>
          </a:prstGeom>
        </p:spPr>
      </p:pic>
      <p:sp>
        <p:nvSpPr>
          <p:cNvPr id="53" name="직사각형 52">
            <a:extLst>
              <a:ext uri="{FF2B5EF4-FFF2-40B4-BE49-F238E27FC236}">
                <a16:creationId xmlns:a16="http://schemas.microsoft.com/office/drawing/2014/main" xmlns="" id="{5D910902-9761-42FE-A98A-9896667CCB61}"/>
              </a:ext>
            </a:extLst>
          </p:cNvPr>
          <p:cNvSpPr/>
          <p:nvPr/>
        </p:nvSpPr>
        <p:spPr>
          <a:xfrm>
            <a:off x="1553255" y="993952"/>
            <a:ext cx="9433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ctr">
              <a:lnSpc>
                <a:spcPct val="140000"/>
              </a:lnSpc>
            </a:pP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독수리를 뽑았다면 아무나 한 명에게 </a:t>
            </a:r>
            <a:endParaRPr lang="en-US" altLang="ko-KR" sz="2000" dirty="0">
              <a:latin typeface="HY헤드라인M" pitchFamily="18" charset="-127"/>
              <a:ea typeface="HY헤드라인M" pitchFamily="18" charset="-127"/>
            </a:endParaRPr>
          </a:p>
          <a:p>
            <a:pPr algn="l" fontAlgn="ctr">
              <a:lnSpc>
                <a:spcPct val="140000"/>
              </a:lnSpc>
            </a:pP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특정 숫자카드를 달라고 할 수 있습니다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. </a:t>
            </a:r>
          </a:p>
        </p:txBody>
      </p:sp>
      <p:pic>
        <p:nvPicPr>
          <p:cNvPr id="56" name="그림 55">
            <a:extLst>
              <a:ext uri="{FF2B5EF4-FFF2-40B4-BE49-F238E27FC236}">
                <a16:creationId xmlns:a16="http://schemas.microsoft.com/office/drawing/2014/main" xmlns="" id="{8D316FF6-56A2-436F-9149-C1AF301BE40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3758" y="4392555"/>
            <a:ext cx="1072778" cy="165380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C131E4FB-84CA-46C3-B6B2-71355DE6ECA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080" y="4722978"/>
            <a:ext cx="1072777" cy="16538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A99703AE-3DE8-470A-8153-D2B6BA35480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4006" y="4731390"/>
            <a:ext cx="1072777" cy="16538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0CD1C176-9C2F-4410-9554-BF7C9B2CA67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072" y="4722978"/>
            <a:ext cx="1072777" cy="1653800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xmlns="" id="{40A829DF-67EF-4644-8624-8272478D52E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596491">
            <a:off x="1255665" y="4717324"/>
            <a:ext cx="1103804" cy="1701632"/>
          </a:xfrm>
          <a:prstGeom prst="rect">
            <a:avLst/>
          </a:prstGeom>
        </p:spPr>
      </p:pic>
      <p:grpSp>
        <p:nvGrpSpPr>
          <p:cNvPr id="57" name="그룹 56">
            <a:extLst>
              <a:ext uri="{FF2B5EF4-FFF2-40B4-BE49-F238E27FC236}">
                <a16:creationId xmlns:a16="http://schemas.microsoft.com/office/drawing/2014/main" xmlns="" id="{4CD642D9-BBE4-4FE2-A3FA-332BA17C555B}"/>
              </a:ext>
            </a:extLst>
          </p:cNvPr>
          <p:cNvGrpSpPr/>
          <p:nvPr/>
        </p:nvGrpSpPr>
        <p:grpSpPr>
          <a:xfrm>
            <a:off x="7576057" y="1848215"/>
            <a:ext cx="985192" cy="1877779"/>
            <a:chOff x="5564677" y="1075624"/>
            <a:chExt cx="998424" cy="1902999"/>
          </a:xfrm>
        </p:grpSpPr>
        <p:pic>
          <p:nvPicPr>
            <p:cNvPr id="58" name="그림 57">
              <a:extLst>
                <a:ext uri="{FF2B5EF4-FFF2-40B4-BE49-F238E27FC236}">
                  <a16:creationId xmlns:a16="http://schemas.microsoft.com/office/drawing/2014/main" xmlns="" id="{2FF162C5-0DEC-46E0-A888-78E4CF46D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4677" y="1075624"/>
              <a:ext cx="970612" cy="1496302"/>
            </a:xfrm>
            <a:prstGeom prst="rect">
              <a:avLst/>
            </a:prstGeom>
          </p:spPr>
        </p:pic>
        <p:pic>
          <p:nvPicPr>
            <p:cNvPr id="59" name="그림 58">
              <a:extLst>
                <a:ext uri="{FF2B5EF4-FFF2-40B4-BE49-F238E27FC236}">
                  <a16:creationId xmlns:a16="http://schemas.microsoft.com/office/drawing/2014/main" xmlns="" id="{7666EF81-48F7-412A-8E71-8638DECF6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4677" y="1279458"/>
              <a:ext cx="970612" cy="1496302"/>
            </a:xfrm>
            <a:prstGeom prst="rect">
              <a:avLst/>
            </a:prstGeom>
          </p:spPr>
        </p:pic>
        <p:pic>
          <p:nvPicPr>
            <p:cNvPr id="60" name="그림 59">
              <a:extLst>
                <a:ext uri="{FF2B5EF4-FFF2-40B4-BE49-F238E27FC236}">
                  <a16:creationId xmlns:a16="http://schemas.microsoft.com/office/drawing/2014/main" xmlns="" id="{A0B4DC18-8ADC-47B1-9CC4-76A3843BD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4677" y="1111441"/>
              <a:ext cx="970612" cy="1496302"/>
            </a:xfrm>
            <a:prstGeom prst="rect">
              <a:avLst/>
            </a:prstGeom>
          </p:spPr>
        </p:pic>
        <p:pic>
          <p:nvPicPr>
            <p:cNvPr id="61" name="그림 60">
              <a:extLst>
                <a:ext uri="{FF2B5EF4-FFF2-40B4-BE49-F238E27FC236}">
                  <a16:creationId xmlns:a16="http://schemas.microsoft.com/office/drawing/2014/main" xmlns="" id="{24C7FD04-D941-48AE-9850-C825F4629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92489" y="1234259"/>
              <a:ext cx="970612" cy="1496302"/>
            </a:xfrm>
            <a:prstGeom prst="rect">
              <a:avLst/>
            </a:prstGeom>
          </p:spPr>
        </p:pic>
        <p:pic>
          <p:nvPicPr>
            <p:cNvPr id="62" name="그림 61">
              <a:extLst>
                <a:ext uri="{FF2B5EF4-FFF2-40B4-BE49-F238E27FC236}">
                  <a16:creationId xmlns:a16="http://schemas.microsoft.com/office/drawing/2014/main" xmlns="" id="{855BFA20-4682-46D1-894A-6C1FF3F81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3359" y="1314532"/>
              <a:ext cx="970612" cy="1496302"/>
            </a:xfrm>
            <a:prstGeom prst="rect">
              <a:avLst/>
            </a:prstGeom>
          </p:spPr>
        </p:pic>
        <p:pic>
          <p:nvPicPr>
            <p:cNvPr id="63" name="그림 62">
              <a:extLst>
                <a:ext uri="{FF2B5EF4-FFF2-40B4-BE49-F238E27FC236}">
                  <a16:creationId xmlns:a16="http://schemas.microsoft.com/office/drawing/2014/main" xmlns="" id="{0CBF0B7D-7780-48CB-B5B8-E1F83F0E97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4677" y="1446504"/>
              <a:ext cx="970612" cy="1496302"/>
            </a:xfrm>
            <a:prstGeom prst="rect">
              <a:avLst/>
            </a:prstGeom>
          </p:spPr>
        </p:pic>
        <p:pic>
          <p:nvPicPr>
            <p:cNvPr id="69" name="그림 68">
              <a:extLst>
                <a:ext uri="{FF2B5EF4-FFF2-40B4-BE49-F238E27FC236}">
                  <a16:creationId xmlns:a16="http://schemas.microsoft.com/office/drawing/2014/main" xmlns="" id="{6FE692B5-4E7D-4BCD-B3A7-297C7B401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4677" y="1180312"/>
              <a:ext cx="970612" cy="1496302"/>
            </a:xfrm>
            <a:prstGeom prst="rect">
              <a:avLst/>
            </a:prstGeom>
          </p:spPr>
        </p:pic>
        <p:pic>
          <p:nvPicPr>
            <p:cNvPr id="70" name="그림 69">
              <a:extLst>
                <a:ext uri="{FF2B5EF4-FFF2-40B4-BE49-F238E27FC236}">
                  <a16:creationId xmlns:a16="http://schemas.microsoft.com/office/drawing/2014/main" xmlns="" id="{590E0BBD-4F69-4807-BB86-05F495826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4677" y="1411427"/>
              <a:ext cx="970612" cy="1496302"/>
            </a:xfrm>
            <a:prstGeom prst="rect">
              <a:avLst/>
            </a:prstGeom>
          </p:spPr>
        </p:pic>
        <p:pic>
          <p:nvPicPr>
            <p:cNvPr id="71" name="그림 70">
              <a:extLst>
                <a:ext uri="{FF2B5EF4-FFF2-40B4-BE49-F238E27FC236}">
                  <a16:creationId xmlns:a16="http://schemas.microsoft.com/office/drawing/2014/main" xmlns="" id="{2E1B73C6-D9D9-4D55-A16B-F6275D1EF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82041" y="1482321"/>
              <a:ext cx="970612" cy="1496302"/>
            </a:xfrm>
            <a:prstGeom prst="rect">
              <a:avLst/>
            </a:prstGeom>
          </p:spPr>
        </p:pic>
      </p:grpSp>
      <p:pic>
        <p:nvPicPr>
          <p:cNvPr id="72" name="그림 71">
            <a:extLst>
              <a:ext uri="{FF2B5EF4-FFF2-40B4-BE49-F238E27FC236}">
                <a16:creationId xmlns:a16="http://schemas.microsoft.com/office/drawing/2014/main" xmlns="" id="{32A981EC-F390-4261-A5E3-6E3589CF7C2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5228" y="1606672"/>
            <a:ext cx="970612" cy="1496302"/>
          </a:xfrm>
          <a:prstGeom prst="rect">
            <a:avLst/>
          </a:prstGeom>
        </p:spPr>
      </p:pic>
      <p:pic>
        <p:nvPicPr>
          <p:cNvPr id="73" name="그림 72">
            <a:extLst>
              <a:ext uri="{FF2B5EF4-FFF2-40B4-BE49-F238E27FC236}">
                <a16:creationId xmlns:a16="http://schemas.microsoft.com/office/drawing/2014/main" xmlns="" id="{E8FF984D-0832-428E-86DA-433B06BF5E6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628" y="4489950"/>
            <a:ext cx="970612" cy="1496302"/>
          </a:xfrm>
          <a:prstGeom prst="rect">
            <a:avLst/>
          </a:prstGeom>
        </p:spPr>
      </p:pic>
      <p:pic>
        <p:nvPicPr>
          <p:cNvPr id="74" name="그림 73">
            <a:extLst>
              <a:ext uri="{FF2B5EF4-FFF2-40B4-BE49-F238E27FC236}">
                <a16:creationId xmlns:a16="http://schemas.microsoft.com/office/drawing/2014/main" xmlns="" id="{6143AAE9-2D6A-4AE7-87C9-E0EF4A6E1AE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446" y="4492116"/>
            <a:ext cx="970612" cy="1496302"/>
          </a:xfrm>
          <a:prstGeom prst="rect">
            <a:avLst/>
          </a:prstGeom>
        </p:spPr>
      </p:pic>
      <p:pic>
        <p:nvPicPr>
          <p:cNvPr id="75" name="그림 74">
            <a:extLst>
              <a:ext uri="{FF2B5EF4-FFF2-40B4-BE49-F238E27FC236}">
                <a16:creationId xmlns:a16="http://schemas.microsoft.com/office/drawing/2014/main" xmlns="" id="{9E164572-B04F-4157-AA6E-8A02D88E417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2958" y="4492116"/>
            <a:ext cx="970612" cy="1496302"/>
          </a:xfrm>
          <a:prstGeom prst="rect">
            <a:avLst/>
          </a:prstGeom>
        </p:spPr>
      </p:pic>
      <p:pic>
        <p:nvPicPr>
          <p:cNvPr id="76" name="그림 75">
            <a:extLst>
              <a:ext uri="{FF2B5EF4-FFF2-40B4-BE49-F238E27FC236}">
                <a16:creationId xmlns:a16="http://schemas.microsoft.com/office/drawing/2014/main" xmlns="" id="{473C7830-DC36-472C-8CA8-0195B5699F7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2958" y="4389435"/>
            <a:ext cx="970612" cy="1496302"/>
          </a:xfrm>
          <a:prstGeom prst="rect">
            <a:avLst/>
          </a:prstGeom>
        </p:spPr>
      </p:pic>
      <p:pic>
        <p:nvPicPr>
          <p:cNvPr id="78" name="그림 77">
            <a:extLst>
              <a:ext uri="{FF2B5EF4-FFF2-40B4-BE49-F238E27FC236}">
                <a16:creationId xmlns:a16="http://schemas.microsoft.com/office/drawing/2014/main" xmlns="" id="{406F2E1E-4E5B-4C05-83C6-8AFE94DFF97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0960" y="1871289"/>
            <a:ext cx="970612" cy="1496302"/>
          </a:xfrm>
          <a:prstGeom prst="rect">
            <a:avLst/>
          </a:prstGeom>
        </p:spPr>
      </p:pic>
      <p:pic>
        <p:nvPicPr>
          <p:cNvPr id="77" name="그림 76">
            <a:extLst>
              <a:ext uri="{FF2B5EF4-FFF2-40B4-BE49-F238E27FC236}">
                <a16:creationId xmlns:a16="http://schemas.microsoft.com/office/drawing/2014/main" xmlns="" id="{EB2BC2E3-E83D-4365-AA68-F1D3474705A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4905" y="1862650"/>
            <a:ext cx="970612" cy="1496302"/>
          </a:xfrm>
          <a:prstGeom prst="rect">
            <a:avLst/>
          </a:prstGeom>
        </p:spPr>
      </p:pic>
      <p:pic>
        <p:nvPicPr>
          <p:cNvPr id="79" name="그림 78">
            <a:extLst>
              <a:ext uri="{FF2B5EF4-FFF2-40B4-BE49-F238E27FC236}">
                <a16:creationId xmlns:a16="http://schemas.microsoft.com/office/drawing/2014/main" xmlns="" id="{3C31384E-3242-4F63-9EA0-6FE00BB9BB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0359" y="2080529"/>
            <a:ext cx="970612" cy="1496302"/>
          </a:xfrm>
          <a:prstGeom prst="rect">
            <a:avLst/>
          </a:prstGeom>
        </p:spPr>
      </p:pic>
      <p:grpSp>
        <p:nvGrpSpPr>
          <p:cNvPr id="83" name="그룹 82">
            <a:extLst>
              <a:ext uri="{FF2B5EF4-FFF2-40B4-BE49-F238E27FC236}">
                <a16:creationId xmlns:a16="http://schemas.microsoft.com/office/drawing/2014/main" xmlns="" id="{E00E7B1A-9373-490F-8450-1A4E34F41595}"/>
              </a:ext>
            </a:extLst>
          </p:cNvPr>
          <p:cNvGrpSpPr/>
          <p:nvPr/>
        </p:nvGrpSpPr>
        <p:grpSpPr>
          <a:xfrm>
            <a:off x="500043" y="1700154"/>
            <a:ext cx="985192" cy="1877779"/>
            <a:chOff x="5564677" y="1075624"/>
            <a:chExt cx="998424" cy="1902999"/>
          </a:xfrm>
        </p:grpSpPr>
        <p:pic>
          <p:nvPicPr>
            <p:cNvPr id="84" name="그림 83">
              <a:extLst>
                <a:ext uri="{FF2B5EF4-FFF2-40B4-BE49-F238E27FC236}">
                  <a16:creationId xmlns:a16="http://schemas.microsoft.com/office/drawing/2014/main" xmlns="" id="{77BE9242-9184-4B28-9784-4DABF911A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4677" y="1075624"/>
              <a:ext cx="970612" cy="1496302"/>
            </a:xfrm>
            <a:prstGeom prst="rect">
              <a:avLst/>
            </a:prstGeom>
          </p:spPr>
        </p:pic>
        <p:pic>
          <p:nvPicPr>
            <p:cNvPr id="85" name="그림 84">
              <a:extLst>
                <a:ext uri="{FF2B5EF4-FFF2-40B4-BE49-F238E27FC236}">
                  <a16:creationId xmlns:a16="http://schemas.microsoft.com/office/drawing/2014/main" xmlns="" id="{430B7103-EB41-4F9A-8D04-59D9D5404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4677" y="1279458"/>
              <a:ext cx="970612" cy="1496302"/>
            </a:xfrm>
            <a:prstGeom prst="rect">
              <a:avLst/>
            </a:prstGeom>
          </p:spPr>
        </p:pic>
        <p:pic>
          <p:nvPicPr>
            <p:cNvPr id="86" name="그림 85">
              <a:extLst>
                <a:ext uri="{FF2B5EF4-FFF2-40B4-BE49-F238E27FC236}">
                  <a16:creationId xmlns:a16="http://schemas.microsoft.com/office/drawing/2014/main" xmlns="" id="{E309B70B-6678-442A-ACC1-FE4A4F798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4677" y="1111441"/>
              <a:ext cx="970612" cy="1496302"/>
            </a:xfrm>
            <a:prstGeom prst="rect">
              <a:avLst/>
            </a:prstGeom>
          </p:spPr>
        </p:pic>
        <p:pic>
          <p:nvPicPr>
            <p:cNvPr id="87" name="그림 86">
              <a:extLst>
                <a:ext uri="{FF2B5EF4-FFF2-40B4-BE49-F238E27FC236}">
                  <a16:creationId xmlns:a16="http://schemas.microsoft.com/office/drawing/2014/main" xmlns="" id="{A4B399E2-81BD-46B1-9F30-C808C97DB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92489" y="1234259"/>
              <a:ext cx="970612" cy="1496302"/>
            </a:xfrm>
            <a:prstGeom prst="rect">
              <a:avLst/>
            </a:prstGeom>
          </p:spPr>
        </p:pic>
        <p:pic>
          <p:nvPicPr>
            <p:cNvPr id="90" name="그림 89">
              <a:extLst>
                <a:ext uri="{FF2B5EF4-FFF2-40B4-BE49-F238E27FC236}">
                  <a16:creationId xmlns:a16="http://schemas.microsoft.com/office/drawing/2014/main" xmlns="" id="{28E1543D-3C79-45B9-A85C-65E7479AB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3359" y="1314532"/>
              <a:ext cx="970612" cy="1496302"/>
            </a:xfrm>
            <a:prstGeom prst="rect">
              <a:avLst/>
            </a:prstGeom>
          </p:spPr>
        </p:pic>
        <p:pic>
          <p:nvPicPr>
            <p:cNvPr id="93" name="그림 92">
              <a:extLst>
                <a:ext uri="{FF2B5EF4-FFF2-40B4-BE49-F238E27FC236}">
                  <a16:creationId xmlns:a16="http://schemas.microsoft.com/office/drawing/2014/main" xmlns="" id="{06A4E43E-840E-4999-A8E9-1DD0C85B9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4677" y="1446504"/>
              <a:ext cx="970612" cy="1496302"/>
            </a:xfrm>
            <a:prstGeom prst="rect">
              <a:avLst/>
            </a:prstGeom>
          </p:spPr>
        </p:pic>
        <p:pic>
          <p:nvPicPr>
            <p:cNvPr id="94" name="그림 93">
              <a:extLst>
                <a:ext uri="{FF2B5EF4-FFF2-40B4-BE49-F238E27FC236}">
                  <a16:creationId xmlns:a16="http://schemas.microsoft.com/office/drawing/2014/main" xmlns="" id="{A61A7F92-074B-49F3-B798-474281D15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4677" y="1180312"/>
              <a:ext cx="970612" cy="1496302"/>
            </a:xfrm>
            <a:prstGeom prst="rect">
              <a:avLst/>
            </a:prstGeom>
          </p:spPr>
        </p:pic>
        <p:pic>
          <p:nvPicPr>
            <p:cNvPr id="95" name="그림 94">
              <a:extLst>
                <a:ext uri="{FF2B5EF4-FFF2-40B4-BE49-F238E27FC236}">
                  <a16:creationId xmlns:a16="http://schemas.microsoft.com/office/drawing/2014/main" xmlns="" id="{060A1800-CACA-4954-9142-C14EDAFF1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4677" y="1411427"/>
              <a:ext cx="970612" cy="1496302"/>
            </a:xfrm>
            <a:prstGeom prst="rect">
              <a:avLst/>
            </a:prstGeom>
          </p:spPr>
        </p:pic>
        <p:pic>
          <p:nvPicPr>
            <p:cNvPr id="96" name="그림 95">
              <a:extLst>
                <a:ext uri="{FF2B5EF4-FFF2-40B4-BE49-F238E27FC236}">
                  <a16:creationId xmlns:a16="http://schemas.microsoft.com/office/drawing/2014/main" xmlns="" id="{4FC283C2-219B-4A5E-A199-B443F8191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82041" y="1482321"/>
              <a:ext cx="970612" cy="1496302"/>
            </a:xfrm>
            <a:prstGeom prst="rect">
              <a:avLst/>
            </a:prstGeom>
          </p:spPr>
        </p:pic>
      </p:grpSp>
      <p:pic>
        <p:nvPicPr>
          <p:cNvPr id="97" name="그림 96">
            <a:extLst>
              <a:ext uri="{FF2B5EF4-FFF2-40B4-BE49-F238E27FC236}">
                <a16:creationId xmlns:a16="http://schemas.microsoft.com/office/drawing/2014/main" xmlns="" id="{73F95DB9-0E10-4641-958C-AB7DA29AF22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214" y="1458611"/>
            <a:ext cx="970612" cy="1496302"/>
          </a:xfrm>
          <a:prstGeom prst="rect">
            <a:avLst/>
          </a:prstGeom>
        </p:spPr>
      </p:pic>
      <p:pic>
        <p:nvPicPr>
          <p:cNvPr id="98" name="그림 97">
            <a:extLst>
              <a:ext uri="{FF2B5EF4-FFF2-40B4-BE49-F238E27FC236}">
                <a16:creationId xmlns:a16="http://schemas.microsoft.com/office/drawing/2014/main" xmlns="" id="{241C28CF-CD6F-4F62-9254-70E2E54C3D1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214" y="1581021"/>
            <a:ext cx="970612" cy="1496302"/>
          </a:xfrm>
          <a:prstGeom prst="rect">
            <a:avLst/>
          </a:prstGeom>
        </p:spPr>
      </p:pic>
      <p:pic>
        <p:nvPicPr>
          <p:cNvPr id="99" name="그림 98">
            <a:extLst>
              <a:ext uri="{FF2B5EF4-FFF2-40B4-BE49-F238E27FC236}">
                <a16:creationId xmlns:a16="http://schemas.microsoft.com/office/drawing/2014/main" xmlns="" id="{31462056-4475-43AE-AD96-CC6D7C6CF88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946" y="1723228"/>
            <a:ext cx="970612" cy="1496302"/>
          </a:xfrm>
          <a:prstGeom prst="rect">
            <a:avLst/>
          </a:prstGeom>
        </p:spPr>
      </p:pic>
      <p:pic>
        <p:nvPicPr>
          <p:cNvPr id="101" name="그림 100">
            <a:extLst>
              <a:ext uri="{FF2B5EF4-FFF2-40B4-BE49-F238E27FC236}">
                <a16:creationId xmlns:a16="http://schemas.microsoft.com/office/drawing/2014/main" xmlns="" id="{91ECE065-5416-4A64-B252-0048B8750D7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744" y="2112786"/>
            <a:ext cx="970612" cy="1496302"/>
          </a:xfrm>
          <a:prstGeom prst="rect">
            <a:avLst/>
          </a:prstGeom>
        </p:spPr>
      </p:pic>
      <p:pic>
        <p:nvPicPr>
          <p:cNvPr id="102" name="그림 101">
            <a:extLst>
              <a:ext uri="{FF2B5EF4-FFF2-40B4-BE49-F238E27FC236}">
                <a16:creationId xmlns:a16="http://schemas.microsoft.com/office/drawing/2014/main" xmlns="" id="{0088A51E-5C98-4D74-8804-679ECC965DA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026" y="2324772"/>
            <a:ext cx="970612" cy="1496302"/>
          </a:xfrm>
          <a:prstGeom prst="rect">
            <a:avLst/>
          </a:prstGeom>
        </p:spPr>
      </p:pic>
      <p:pic>
        <p:nvPicPr>
          <p:cNvPr id="64" name="그림 63">
            <a:extLst>
              <a:ext uri="{FF2B5EF4-FFF2-40B4-BE49-F238E27FC236}">
                <a16:creationId xmlns:a16="http://schemas.microsoft.com/office/drawing/2014/main" xmlns="" id="{6EA92459-7627-497C-ABEB-8951982CC58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596491">
            <a:off x="951532" y="4725644"/>
            <a:ext cx="1103804" cy="170163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4BCFF646-77DE-43FB-9453-85339BC763EA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219" y="4730086"/>
            <a:ext cx="1072777" cy="1653800"/>
          </a:xfrm>
          <a:prstGeom prst="rect">
            <a:avLst/>
          </a:prstGeom>
        </p:spPr>
      </p:pic>
      <p:pic>
        <p:nvPicPr>
          <p:cNvPr id="80" name="그림 79">
            <a:extLst>
              <a:ext uri="{FF2B5EF4-FFF2-40B4-BE49-F238E27FC236}">
                <a16:creationId xmlns:a16="http://schemas.microsoft.com/office/drawing/2014/main" xmlns="" id="{275A13D7-3572-45A6-AD63-4C738F1A905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3758" y="2260847"/>
            <a:ext cx="970612" cy="1496302"/>
          </a:xfrm>
          <a:prstGeom prst="rect">
            <a:avLst/>
          </a:prstGeom>
        </p:spPr>
      </p:pic>
      <p:pic>
        <p:nvPicPr>
          <p:cNvPr id="82" name="그림 81">
            <a:extLst>
              <a:ext uri="{FF2B5EF4-FFF2-40B4-BE49-F238E27FC236}">
                <a16:creationId xmlns:a16="http://schemas.microsoft.com/office/drawing/2014/main" xmlns="" id="{003E4992-DD54-4C71-B204-A8F6ADA62F3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9040" y="2472833"/>
            <a:ext cx="970612" cy="1496302"/>
          </a:xfrm>
          <a:prstGeom prst="rect">
            <a:avLst/>
          </a:prstGeom>
        </p:spPr>
      </p:pic>
      <p:pic>
        <p:nvPicPr>
          <p:cNvPr id="100" name="그림 99">
            <a:extLst>
              <a:ext uri="{FF2B5EF4-FFF2-40B4-BE49-F238E27FC236}">
                <a16:creationId xmlns:a16="http://schemas.microsoft.com/office/drawing/2014/main" xmlns="" id="{94CF0A08-D75A-409D-9259-D1CEC9132EC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909" y="2101461"/>
            <a:ext cx="970612" cy="1496302"/>
          </a:xfrm>
          <a:prstGeom prst="rect">
            <a:avLst/>
          </a:prstGeom>
        </p:spPr>
      </p:pic>
      <p:pic>
        <p:nvPicPr>
          <p:cNvPr id="118" name="그림 117">
            <a:extLst>
              <a:ext uri="{FF2B5EF4-FFF2-40B4-BE49-F238E27FC236}">
                <a16:creationId xmlns:a16="http://schemas.microsoft.com/office/drawing/2014/main" xmlns="" id="{BAE065B2-13F6-4DB0-94B8-2217420E1DB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310" y="2494133"/>
            <a:ext cx="970612" cy="1496302"/>
          </a:xfrm>
          <a:prstGeom prst="rect">
            <a:avLst/>
          </a:prstGeom>
        </p:spPr>
      </p:pic>
      <p:pic>
        <p:nvPicPr>
          <p:cNvPr id="108" name="그림 107">
            <a:extLst>
              <a:ext uri="{FF2B5EF4-FFF2-40B4-BE49-F238E27FC236}">
                <a16:creationId xmlns:a16="http://schemas.microsoft.com/office/drawing/2014/main" xmlns="" id="{6114AA78-B605-4663-9499-8FEFE5CF014D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596491">
            <a:off x="493999" y="2476307"/>
            <a:ext cx="989919" cy="1526066"/>
          </a:xfrm>
          <a:prstGeom prst="rect">
            <a:avLst/>
          </a:prstGeom>
        </p:spPr>
      </p:pic>
      <p:pic>
        <p:nvPicPr>
          <p:cNvPr id="67" name="그림 66">
            <a:extLst>
              <a:ext uri="{FF2B5EF4-FFF2-40B4-BE49-F238E27FC236}">
                <a16:creationId xmlns:a16="http://schemas.microsoft.com/office/drawing/2014/main" xmlns="" id="{654B025D-843A-436B-B7E8-A74B210E2127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445158"/>
            <a:ext cx="1034790" cy="1595240"/>
          </a:xfrm>
          <a:prstGeom prst="rect">
            <a:avLst/>
          </a:prstGeom>
        </p:spPr>
      </p:pic>
      <p:grpSp>
        <p:nvGrpSpPr>
          <p:cNvPr id="16" name="그룹 15">
            <a:extLst>
              <a:ext uri="{FF2B5EF4-FFF2-40B4-BE49-F238E27FC236}">
                <a16:creationId xmlns:a16="http://schemas.microsoft.com/office/drawing/2014/main" xmlns="" id="{9255D25F-E496-4A5F-8472-B5E1C6E4E325}"/>
              </a:ext>
            </a:extLst>
          </p:cNvPr>
          <p:cNvGrpSpPr/>
          <p:nvPr/>
        </p:nvGrpSpPr>
        <p:grpSpPr>
          <a:xfrm>
            <a:off x="1537327" y="1709755"/>
            <a:ext cx="1479898" cy="1479898"/>
            <a:chOff x="6158540" y="1078101"/>
            <a:chExt cx="1479898" cy="1479898"/>
          </a:xfrm>
        </p:grpSpPr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xmlns="" id="{88BF5A19-DCBA-40E8-BAA3-25F79874B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>
                          <a14:backgroundMark x1="51476" y1="63971" x2="51476" y2="63971"/>
                          <a14:backgroundMark x1="51476" y1="63971" x2="51476" y2="63971"/>
                          <a14:backgroundMark x1="51476" y1="63971" x2="51476" y2="63971"/>
                          <a14:backgroundMark x1="63122" y1="32228" x2="63122" y2="32228"/>
                          <a14:backgroundMark x1="63122" y1="32228" x2="63122" y2="32228"/>
                          <a14:backgroundMark x1="63000" y1="32835" x2="63000" y2="32835"/>
                          <a14:backgroundMark x1="63000" y1="32835" x2="63000" y2="32835"/>
                          <a14:backgroundMark x1="63000" y1="33199" x2="63000" y2="33199"/>
                          <a14:backgroundMark x1="62636" y1="33522" x2="62636" y2="33522"/>
                          <a14:backgroundMark x1="62636" y1="33522" x2="62636" y2="33522"/>
                          <a14:backgroundMark x1="62717" y1="33967" x2="62717" y2="33967"/>
                          <a14:backgroundMark x1="62717" y1="33967" x2="63000" y2="33805"/>
                          <a14:backgroundMark x1="65710" y1="32794" x2="65710" y2="32794"/>
                          <a14:backgroundMark x1="65710" y1="32794" x2="65710" y2="32794"/>
                          <a14:backgroundMark x1="65427" y1="33684" x2="65427" y2="33684"/>
                          <a14:backgroundMark x1="65548" y1="33603" x2="65548" y2="33603"/>
                          <a14:backgroundMark x1="65710" y1="33522" x2="66195" y2="32349"/>
                          <a14:backgroundMark x1="67206" y1="56975" x2="67206" y2="56975"/>
                          <a14:backgroundMark x1="66761" y1="57137" x2="66761" y2="571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249213">
              <a:off x="6158540" y="1078101"/>
              <a:ext cx="1479898" cy="1479898"/>
            </a:xfrm>
            <a:prstGeom prst="rect">
              <a:avLst/>
            </a:prstGeom>
          </p:spPr>
        </p:pic>
        <p:pic>
          <p:nvPicPr>
            <p:cNvPr id="81" name="그림 80">
              <a:extLst>
                <a:ext uri="{FF2B5EF4-FFF2-40B4-BE49-F238E27FC236}">
                  <a16:creationId xmlns:a16="http://schemas.microsoft.com/office/drawing/2014/main" xmlns="" id="{9FFDBBAC-9A8F-49EE-A2B1-F2836C981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9963" y="1839426"/>
              <a:ext cx="249196" cy="384162"/>
            </a:xfrm>
            <a:prstGeom prst="rect">
              <a:avLst/>
            </a:prstGeom>
          </p:spPr>
        </p:pic>
      </p:grpSp>
      <p:sp>
        <p:nvSpPr>
          <p:cNvPr id="3" name="화살표: 오른쪽 2">
            <a:extLst>
              <a:ext uri="{FF2B5EF4-FFF2-40B4-BE49-F238E27FC236}">
                <a16:creationId xmlns:a16="http://schemas.microsoft.com/office/drawing/2014/main" xmlns="" id="{D24FA8F2-89EB-41FB-BFE8-69ABB410577D}"/>
              </a:ext>
            </a:extLst>
          </p:cNvPr>
          <p:cNvSpPr/>
          <p:nvPr/>
        </p:nvSpPr>
        <p:spPr>
          <a:xfrm rot="15015500">
            <a:off x="763781" y="3990962"/>
            <a:ext cx="2596014" cy="79996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말풍선: 모서리가 둥근 사각형 65">
            <a:extLst>
              <a:ext uri="{FF2B5EF4-FFF2-40B4-BE49-F238E27FC236}">
                <a16:creationId xmlns:a16="http://schemas.microsoft.com/office/drawing/2014/main" xmlns="" id="{79B3C5AC-A35A-4EBD-88AB-D93E502AFF55}"/>
              </a:ext>
            </a:extLst>
          </p:cNvPr>
          <p:cNvSpPr/>
          <p:nvPr/>
        </p:nvSpPr>
        <p:spPr>
          <a:xfrm>
            <a:off x="1205535" y="5380191"/>
            <a:ext cx="2016224" cy="623087"/>
          </a:xfrm>
          <a:prstGeom prst="wedgeRoundRectCallout">
            <a:avLst>
              <a:gd name="adj1" fmla="val 79792"/>
              <a:gd name="adj2" fmla="val 54857"/>
              <a:gd name="adj3" fmla="val 16667"/>
            </a:avLst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9</a:t>
            </a:r>
            <a:r>
              <a:rPr lang="ko-KR" altLang="en-US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있니</a:t>
            </a:r>
            <a:r>
              <a:rPr lang="en-US" altLang="ko-KR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  <a:endParaRPr lang="ko-KR" altLang="en-US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A3961696-CF93-4D87-8428-5DC4F0FD563F}"/>
              </a:ext>
            </a:extLst>
          </p:cNvPr>
          <p:cNvSpPr/>
          <p:nvPr/>
        </p:nvSpPr>
        <p:spPr>
          <a:xfrm>
            <a:off x="4328169" y="5795701"/>
            <a:ext cx="2012089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ctr">
              <a:lnSpc>
                <a:spcPct val="140000"/>
              </a:lnSpc>
            </a:pPr>
            <a:r>
              <a:rPr lang="en-US" altLang="ko-KR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없으면 강제종료</a:t>
            </a:r>
            <a:r>
              <a:rPr lang="en-US" altLang="ko-KR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42401356"/>
      </p:ext>
    </p:extLst>
  </p:cSld>
  <p:clrMapOvr>
    <a:masterClrMapping/>
  </p:clrMapOvr>
  <p:transition spd="slow" advTm="212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452 -0.17639 L 0.14601 -0.1891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34" y="-64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-0.31562 0.0016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8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1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1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1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10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278 L 0.31302 0.00324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42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3" grpId="0"/>
      <p:bldP spid="3" grpId="0" animBg="1"/>
      <p:bldP spid="6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그림 103">
            <a:extLst>
              <a:ext uri="{FF2B5EF4-FFF2-40B4-BE49-F238E27FC236}">
                <a16:creationId xmlns:a16="http://schemas.microsoft.com/office/drawing/2014/main" xmlns="" id="{0D3F0DFE-3174-4921-9501-BFD3DAAC8C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041171">
            <a:off x="2217380" y="4976091"/>
            <a:ext cx="1598703" cy="1598703"/>
          </a:xfrm>
          <a:prstGeom prst="rect">
            <a:avLst/>
          </a:prstGeom>
        </p:spPr>
      </p:pic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BABC9EEC-0E69-47CE-97D6-B4CE3931AF46}"/>
              </a:ext>
            </a:extLst>
          </p:cNvPr>
          <p:cNvGrpSpPr/>
          <p:nvPr/>
        </p:nvGrpSpPr>
        <p:grpSpPr>
          <a:xfrm>
            <a:off x="6315587" y="2817777"/>
            <a:ext cx="1165805" cy="684424"/>
            <a:chOff x="6100049" y="2595503"/>
            <a:chExt cx="1165805" cy="684424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9CD8B9A9-3E4F-4E0E-B917-731043BA5F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00049" y="2639523"/>
              <a:ext cx="1165805" cy="640404"/>
            </a:xfrm>
            <a:prstGeom prst="rect">
              <a:avLst/>
            </a:prstGeom>
          </p:spPr>
        </p:pic>
        <p:pic>
          <p:nvPicPr>
            <p:cNvPr id="68" name="그림 67">
              <a:extLst>
                <a:ext uri="{FF2B5EF4-FFF2-40B4-BE49-F238E27FC236}">
                  <a16:creationId xmlns:a16="http://schemas.microsoft.com/office/drawing/2014/main" xmlns="" id="{83C3F341-0472-4F23-83F4-0B3B5CEED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85934" y="2595503"/>
              <a:ext cx="249196" cy="384162"/>
            </a:xfrm>
            <a:prstGeom prst="rect">
              <a:avLst/>
            </a:prstGeom>
          </p:spPr>
        </p:pic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xmlns="" id="{FF2C6D37-4C17-4D40-AC7A-2D88DAE0306F}"/>
              </a:ext>
            </a:extLst>
          </p:cNvPr>
          <p:cNvGrpSpPr/>
          <p:nvPr/>
        </p:nvGrpSpPr>
        <p:grpSpPr>
          <a:xfrm>
            <a:off x="2830812" y="1886574"/>
            <a:ext cx="2641096" cy="1395684"/>
            <a:chOff x="2830812" y="1886574"/>
            <a:chExt cx="2641096" cy="1395684"/>
          </a:xfrm>
        </p:grpSpPr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xmlns="" id="{8F86FDA2-6205-4F9B-BE8E-B2B9C64FA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18803" y="1886574"/>
              <a:ext cx="2153105" cy="139568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8D50E84-BA73-4B1E-8D48-719F8EB02537}"/>
                </a:ext>
              </a:extLst>
            </p:cNvPr>
            <p:cNvSpPr txBox="1"/>
            <p:nvPr/>
          </p:nvSpPr>
          <p:spPr>
            <a:xfrm>
              <a:off x="2830812" y="2006618"/>
              <a:ext cx="12842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u="sng" dirty="0">
                  <a:solidFill>
                    <a:srgbClr val="00B0F0"/>
                  </a:solidFill>
                  <a:latin typeface="HY헤드라인M" pitchFamily="18" charset="-127"/>
                  <a:ea typeface="HY헤드라인M" pitchFamily="18" charset="-127"/>
                </a:rPr>
                <a:t>물웅덩이</a:t>
              </a:r>
            </a:p>
          </p:txBody>
        </p:sp>
      </p:grpSp>
      <p:pic>
        <p:nvPicPr>
          <p:cNvPr id="48" name="그림 47">
            <a:extLst>
              <a:ext uri="{FF2B5EF4-FFF2-40B4-BE49-F238E27FC236}">
                <a16:creationId xmlns:a16="http://schemas.microsoft.com/office/drawing/2014/main" xmlns="" id="{AB3B214C-BCEC-4BB4-8902-F339822AED3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1941" y="4737194"/>
            <a:ext cx="1063555" cy="1639583"/>
          </a:xfrm>
          <a:prstGeom prst="rect">
            <a:avLst/>
          </a:prstGeom>
          <a:solidFill>
            <a:srgbClr val="FF0000"/>
          </a:solidFill>
          <a:ln w="57150">
            <a:noFill/>
          </a:ln>
        </p:spPr>
      </p:pic>
      <p:pic>
        <p:nvPicPr>
          <p:cNvPr id="65" name="그림 64">
            <a:extLst>
              <a:ext uri="{FF2B5EF4-FFF2-40B4-BE49-F238E27FC236}">
                <a16:creationId xmlns:a16="http://schemas.microsoft.com/office/drawing/2014/main" xmlns="" id="{07565155-9240-4EE1-B85E-B965F0677C1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308" y="1455047"/>
            <a:ext cx="970612" cy="1496302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251520" y="282206"/>
            <a:ext cx="5349576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ctr">
              <a:lnSpc>
                <a:spcPct val="140000"/>
              </a:lnSpc>
            </a:pPr>
            <a:r>
              <a:rPr lang="ko-KR" altLang="en-US" sz="3300" dirty="0">
                <a:latin typeface="HY헤드라인M" pitchFamily="18" charset="-127"/>
                <a:ea typeface="HY헤드라인M" pitchFamily="18" charset="-127"/>
              </a:rPr>
              <a:t>특수카드 </a:t>
            </a:r>
            <a:r>
              <a:rPr lang="en-US" altLang="ko-KR" sz="3300" dirty="0">
                <a:latin typeface="HY헤드라인M" pitchFamily="18" charset="-127"/>
                <a:ea typeface="HY헤드라인M" pitchFamily="18" charset="-127"/>
              </a:rPr>
              <a:t>2 </a:t>
            </a:r>
            <a:r>
              <a:rPr lang="ko-KR" altLang="en-US" sz="3300" dirty="0">
                <a:latin typeface="HY헤드라인M" pitchFamily="18" charset="-127"/>
                <a:ea typeface="HY헤드라인M" pitchFamily="18" charset="-127"/>
              </a:rPr>
              <a:t>두더지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3049267" y="496150"/>
            <a:ext cx="686235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40000"/>
              </a:lnSpc>
            </a:pPr>
            <a:r>
              <a:rPr lang="ko-KR" altLang="en-US" dirty="0">
                <a:latin typeface="HY헤드라인M" pitchFamily="18" charset="-127"/>
                <a:ea typeface="HY헤드라인M" pitchFamily="18" charset="-127"/>
              </a:rPr>
              <a:t>특수카드를 뽑으면 해당하는 기능을 사용합니다</a:t>
            </a:r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xmlns="" id="{6C2D182F-1F81-4947-807E-8AAD5E9C8BF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6093296"/>
            <a:ext cx="1782803" cy="455818"/>
          </a:xfrm>
          <a:prstGeom prst="rect">
            <a:avLst/>
          </a:prstGeom>
        </p:spPr>
      </p:pic>
      <p:sp>
        <p:nvSpPr>
          <p:cNvPr id="53" name="직사각형 52">
            <a:extLst>
              <a:ext uri="{FF2B5EF4-FFF2-40B4-BE49-F238E27FC236}">
                <a16:creationId xmlns:a16="http://schemas.microsoft.com/office/drawing/2014/main" xmlns="" id="{5D910902-9761-42FE-A98A-9896667CCB61}"/>
              </a:ext>
            </a:extLst>
          </p:cNvPr>
          <p:cNvSpPr/>
          <p:nvPr/>
        </p:nvSpPr>
        <p:spPr>
          <a:xfrm>
            <a:off x="1553255" y="993952"/>
            <a:ext cx="9433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ctr">
              <a:lnSpc>
                <a:spcPct val="140000"/>
              </a:lnSpc>
            </a:pP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두더지를 뽑았다면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두더지를 빼앗긴 사람의 카드를</a:t>
            </a:r>
            <a:endParaRPr lang="en-US" altLang="ko-KR" sz="2000" dirty="0">
              <a:latin typeface="HY헤드라인M" pitchFamily="18" charset="-127"/>
              <a:ea typeface="HY헤드라인M" pitchFamily="18" charset="-127"/>
            </a:endParaRPr>
          </a:p>
          <a:p>
            <a:pPr algn="l" fontAlgn="ctr">
              <a:lnSpc>
                <a:spcPct val="140000"/>
              </a:lnSpc>
            </a:pP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모두 살펴 본 다음 한 장을 </a:t>
            </a:r>
            <a:r>
              <a:rPr lang="ko-KR" altLang="en-US" sz="2000" dirty="0" err="1">
                <a:latin typeface="HY헤드라인M" pitchFamily="18" charset="-127"/>
                <a:ea typeface="HY헤드라인M" pitchFamily="18" charset="-127"/>
              </a:rPr>
              <a:t>뺏어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 웅덩이에 놓습니다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pic>
        <p:nvPicPr>
          <p:cNvPr id="56" name="그림 55">
            <a:extLst>
              <a:ext uri="{FF2B5EF4-FFF2-40B4-BE49-F238E27FC236}">
                <a16:creationId xmlns:a16="http://schemas.microsoft.com/office/drawing/2014/main" xmlns="" id="{8D316FF6-56A2-436F-9149-C1AF301BE40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3758" y="4392555"/>
            <a:ext cx="1072778" cy="165380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C131E4FB-84CA-46C3-B6B2-71355DE6ECA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080" y="4722978"/>
            <a:ext cx="1072777" cy="16538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A99703AE-3DE8-470A-8153-D2B6BA35480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4006" y="4731390"/>
            <a:ext cx="1072777" cy="16538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0CD1C176-9C2F-4410-9554-BF7C9B2CA67D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072" y="4722978"/>
            <a:ext cx="1072777" cy="1653800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xmlns="" id="{40A829DF-67EF-4644-8624-8272478D52EB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596491">
            <a:off x="1255665" y="4717324"/>
            <a:ext cx="1103804" cy="1701632"/>
          </a:xfrm>
          <a:prstGeom prst="rect">
            <a:avLst/>
          </a:prstGeom>
        </p:spPr>
      </p:pic>
      <p:grpSp>
        <p:nvGrpSpPr>
          <p:cNvPr id="57" name="그룹 56">
            <a:extLst>
              <a:ext uri="{FF2B5EF4-FFF2-40B4-BE49-F238E27FC236}">
                <a16:creationId xmlns:a16="http://schemas.microsoft.com/office/drawing/2014/main" xmlns="" id="{4CD642D9-BBE4-4FE2-A3FA-332BA17C555B}"/>
              </a:ext>
            </a:extLst>
          </p:cNvPr>
          <p:cNvGrpSpPr/>
          <p:nvPr/>
        </p:nvGrpSpPr>
        <p:grpSpPr>
          <a:xfrm>
            <a:off x="7576057" y="1848215"/>
            <a:ext cx="985192" cy="1877779"/>
            <a:chOff x="5564677" y="1075624"/>
            <a:chExt cx="998424" cy="1902999"/>
          </a:xfrm>
        </p:grpSpPr>
        <p:pic>
          <p:nvPicPr>
            <p:cNvPr id="58" name="그림 57">
              <a:extLst>
                <a:ext uri="{FF2B5EF4-FFF2-40B4-BE49-F238E27FC236}">
                  <a16:creationId xmlns:a16="http://schemas.microsoft.com/office/drawing/2014/main" xmlns="" id="{2FF162C5-0DEC-46E0-A888-78E4CF46D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4677" y="1075624"/>
              <a:ext cx="970612" cy="1496302"/>
            </a:xfrm>
            <a:prstGeom prst="rect">
              <a:avLst/>
            </a:prstGeom>
          </p:spPr>
        </p:pic>
        <p:pic>
          <p:nvPicPr>
            <p:cNvPr id="59" name="그림 58">
              <a:extLst>
                <a:ext uri="{FF2B5EF4-FFF2-40B4-BE49-F238E27FC236}">
                  <a16:creationId xmlns:a16="http://schemas.microsoft.com/office/drawing/2014/main" xmlns="" id="{7666EF81-48F7-412A-8E71-8638DECF6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4677" y="1279458"/>
              <a:ext cx="970612" cy="1496302"/>
            </a:xfrm>
            <a:prstGeom prst="rect">
              <a:avLst/>
            </a:prstGeom>
          </p:spPr>
        </p:pic>
        <p:pic>
          <p:nvPicPr>
            <p:cNvPr id="60" name="그림 59">
              <a:extLst>
                <a:ext uri="{FF2B5EF4-FFF2-40B4-BE49-F238E27FC236}">
                  <a16:creationId xmlns:a16="http://schemas.microsoft.com/office/drawing/2014/main" xmlns="" id="{A0B4DC18-8ADC-47B1-9CC4-76A3843BD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4677" y="1111441"/>
              <a:ext cx="970612" cy="1496302"/>
            </a:xfrm>
            <a:prstGeom prst="rect">
              <a:avLst/>
            </a:prstGeom>
          </p:spPr>
        </p:pic>
        <p:pic>
          <p:nvPicPr>
            <p:cNvPr id="61" name="그림 60">
              <a:extLst>
                <a:ext uri="{FF2B5EF4-FFF2-40B4-BE49-F238E27FC236}">
                  <a16:creationId xmlns:a16="http://schemas.microsoft.com/office/drawing/2014/main" xmlns="" id="{24C7FD04-D941-48AE-9850-C825F4629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92489" y="1234259"/>
              <a:ext cx="970612" cy="1496302"/>
            </a:xfrm>
            <a:prstGeom prst="rect">
              <a:avLst/>
            </a:prstGeom>
          </p:spPr>
        </p:pic>
        <p:pic>
          <p:nvPicPr>
            <p:cNvPr id="62" name="그림 61">
              <a:extLst>
                <a:ext uri="{FF2B5EF4-FFF2-40B4-BE49-F238E27FC236}">
                  <a16:creationId xmlns:a16="http://schemas.microsoft.com/office/drawing/2014/main" xmlns="" id="{855BFA20-4682-46D1-894A-6C1FF3F81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3359" y="1314532"/>
              <a:ext cx="970612" cy="1496302"/>
            </a:xfrm>
            <a:prstGeom prst="rect">
              <a:avLst/>
            </a:prstGeom>
          </p:spPr>
        </p:pic>
        <p:pic>
          <p:nvPicPr>
            <p:cNvPr id="63" name="그림 62">
              <a:extLst>
                <a:ext uri="{FF2B5EF4-FFF2-40B4-BE49-F238E27FC236}">
                  <a16:creationId xmlns:a16="http://schemas.microsoft.com/office/drawing/2014/main" xmlns="" id="{0CBF0B7D-7780-48CB-B5B8-E1F83F0E97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4677" y="1446504"/>
              <a:ext cx="970612" cy="1496302"/>
            </a:xfrm>
            <a:prstGeom prst="rect">
              <a:avLst/>
            </a:prstGeom>
          </p:spPr>
        </p:pic>
        <p:pic>
          <p:nvPicPr>
            <p:cNvPr id="69" name="그림 68">
              <a:extLst>
                <a:ext uri="{FF2B5EF4-FFF2-40B4-BE49-F238E27FC236}">
                  <a16:creationId xmlns:a16="http://schemas.microsoft.com/office/drawing/2014/main" xmlns="" id="{6FE692B5-4E7D-4BCD-B3A7-297C7B401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4677" y="1180312"/>
              <a:ext cx="970612" cy="1496302"/>
            </a:xfrm>
            <a:prstGeom prst="rect">
              <a:avLst/>
            </a:prstGeom>
          </p:spPr>
        </p:pic>
        <p:pic>
          <p:nvPicPr>
            <p:cNvPr id="70" name="그림 69">
              <a:extLst>
                <a:ext uri="{FF2B5EF4-FFF2-40B4-BE49-F238E27FC236}">
                  <a16:creationId xmlns:a16="http://schemas.microsoft.com/office/drawing/2014/main" xmlns="" id="{590E0BBD-4F69-4807-BB86-05F495826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4677" y="1411427"/>
              <a:ext cx="970612" cy="1496302"/>
            </a:xfrm>
            <a:prstGeom prst="rect">
              <a:avLst/>
            </a:prstGeom>
          </p:spPr>
        </p:pic>
        <p:pic>
          <p:nvPicPr>
            <p:cNvPr id="71" name="그림 70">
              <a:extLst>
                <a:ext uri="{FF2B5EF4-FFF2-40B4-BE49-F238E27FC236}">
                  <a16:creationId xmlns:a16="http://schemas.microsoft.com/office/drawing/2014/main" xmlns="" id="{2E1B73C6-D9D9-4D55-A16B-F6275D1EF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82041" y="1482321"/>
              <a:ext cx="970612" cy="1496302"/>
            </a:xfrm>
            <a:prstGeom prst="rect">
              <a:avLst/>
            </a:prstGeom>
          </p:spPr>
        </p:pic>
      </p:grpSp>
      <p:pic>
        <p:nvPicPr>
          <p:cNvPr id="72" name="그림 71">
            <a:extLst>
              <a:ext uri="{FF2B5EF4-FFF2-40B4-BE49-F238E27FC236}">
                <a16:creationId xmlns:a16="http://schemas.microsoft.com/office/drawing/2014/main" xmlns="" id="{32A981EC-F390-4261-A5E3-6E3589CF7C2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5228" y="1606672"/>
            <a:ext cx="970612" cy="1496302"/>
          </a:xfrm>
          <a:prstGeom prst="rect">
            <a:avLst/>
          </a:prstGeom>
        </p:spPr>
      </p:pic>
      <p:pic>
        <p:nvPicPr>
          <p:cNvPr id="73" name="그림 72">
            <a:extLst>
              <a:ext uri="{FF2B5EF4-FFF2-40B4-BE49-F238E27FC236}">
                <a16:creationId xmlns:a16="http://schemas.microsoft.com/office/drawing/2014/main" xmlns="" id="{E8FF984D-0832-428E-86DA-433B06BF5E6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628" y="4489950"/>
            <a:ext cx="970612" cy="1496302"/>
          </a:xfrm>
          <a:prstGeom prst="rect">
            <a:avLst/>
          </a:prstGeom>
        </p:spPr>
      </p:pic>
      <p:pic>
        <p:nvPicPr>
          <p:cNvPr id="74" name="그림 73">
            <a:extLst>
              <a:ext uri="{FF2B5EF4-FFF2-40B4-BE49-F238E27FC236}">
                <a16:creationId xmlns:a16="http://schemas.microsoft.com/office/drawing/2014/main" xmlns="" id="{6143AAE9-2D6A-4AE7-87C9-E0EF4A6E1AE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446" y="4492116"/>
            <a:ext cx="970612" cy="1496302"/>
          </a:xfrm>
          <a:prstGeom prst="rect">
            <a:avLst/>
          </a:prstGeom>
        </p:spPr>
      </p:pic>
      <p:pic>
        <p:nvPicPr>
          <p:cNvPr id="75" name="그림 74">
            <a:extLst>
              <a:ext uri="{FF2B5EF4-FFF2-40B4-BE49-F238E27FC236}">
                <a16:creationId xmlns:a16="http://schemas.microsoft.com/office/drawing/2014/main" xmlns="" id="{9E164572-B04F-4157-AA6E-8A02D88E417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2958" y="4492116"/>
            <a:ext cx="970612" cy="1496302"/>
          </a:xfrm>
          <a:prstGeom prst="rect">
            <a:avLst/>
          </a:prstGeom>
        </p:spPr>
      </p:pic>
      <p:pic>
        <p:nvPicPr>
          <p:cNvPr id="76" name="그림 75">
            <a:extLst>
              <a:ext uri="{FF2B5EF4-FFF2-40B4-BE49-F238E27FC236}">
                <a16:creationId xmlns:a16="http://schemas.microsoft.com/office/drawing/2014/main" xmlns="" id="{473C7830-DC36-472C-8CA8-0195B5699F7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2958" y="4389435"/>
            <a:ext cx="970612" cy="1496302"/>
          </a:xfrm>
          <a:prstGeom prst="rect">
            <a:avLst/>
          </a:prstGeom>
        </p:spPr>
      </p:pic>
      <p:pic>
        <p:nvPicPr>
          <p:cNvPr id="78" name="그림 77">
            <a:extLst>
              <a:ext uri="{FF2B5EF4-FFF2-40B4-BE49-F238E27FC236}">
                <a16:creationId xmlns:a16="http://schemas.microsoft.com/office/drawing/2014/main" xmlns="" id="{406F2E1E-4E5B-4C05-83C6-8AFE94DFF97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0960" y="1871289"/>
            <a:ext cx="970612" cy="1496302"/>
          </a:xfrm>
          <a:prstGeom prst="rect">
            <a:avLst/>
          </a:prstGeom>
        </p:spPr>
      </p:pic>
      <p:pic>
        <p:nvPicPr>
          <p:cNvPr id="77" name="그림 76">
            <a:extLst>
              <a:ext uri="{FF2B5EF4-FFF2-40B4-BE49-F238E27FC236}">
                <a16:creationId xmlns:a16="http://schemas.microsoft.com/office/drawing/2014/main" xmlns="" id="{EB2BC2E3-E83D-4365-AA68-F1D3474705A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4905" y="1862650"/>
            <a:ext cx="970612" cy="1496302"/>
          </a:xfrm>
          <a:prstGeom prst="rect">
            <a:avLst/>
          </a:prstGeom>
        </p:spPr>
      </p:pic>
      <p:pic>
        <p:nvPicPr>
          <p:cNvPr id="79" name="그림 78">
            <a:extLst>
              <a:ext uri="{FF2B5EF4-FFF2-40B4-BE49-F238E27FC236}">
                <a16:creationId xmlns:a16="http://schemas.microsoft.com/office/drawing/2014/main" xmlns="" id="{3C31384E-3242-4F63-9EA0-6FE00BB9BB4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0359" y="2080529"/>
            <a:ext cx="970612" cy="1496302"/>
          </a:xfrm>
          <a:prstGeom prst="rect">
            <a:avLst/>
          </a:prstGeom>
        </p:spPr>
      </p:pic>
      <p:grpSp>
        <p:nvGrpSpPr>
          <p:cNvPr id="83" name="그룹 82">
            <a:extLst>
              <a:ext uri="{FF2B5EF4-FFF2-40B4-BE49-F238E27FC236}">
                <a16:creationId xmlns:a16="http://schemas.microsoft.com/office/drawing/2014/main" xmlns="" id="{E00E7B1A-9373-490F-8450-1A4E34F41595}"/>
              </a:ext>
            </a:extLst>
          </p:cNvPr>
          <p:cNvGrpSpPr/>
          <p:nvPr/>
        </p:nvGrpSpPr>
        <p:grpSpPr>
          <a:xfrm>
            <a:off x="500043" y="1700154"/>
            <a:ext cx="985192" cy="1877779"/>
            <a:chOff x="5564677" y="1075624"/>
            <a:chExt cx="998424" cy="1902999"/>
          </a:xfrm>
        </p:grpSpPr>
        <p:pic>
          <p:nvPicPr>
            <p:cNvPr id="84" name="그림 83">
              <a:extLst>
                <a:ext uri="{FF2B5EF4-FFF2-40B4-BE49-F238E27FC236}">
                  <a16:creationId xmlns:a16="http://schemas.microsoft.com/office/drawing/2014/main" xmlns="" id="{77BE9242-9184-4B28-9784-4DABF911A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4677" y="1075624"/>
              <a:ext cx="970612" cy="1496302"/>
            </a:xfrm>
            <a:prstGeom prst="rect">
              <a:avLst/>
            </a:prstGeom>
          </p:spPr>
        </p:pic>
        <p:pic>
          <p:nvPicPr>
            <p:cNvPr id="85" name="그림 84">
              <a:extLst>
                <a:ext uri="{FF2B5EF4-FFF2-40B4-BE49-F238E27FC236}">
                  <a16:creationId xmlns:a16="http://schemas.microsoft.com/office/drawing/2014/main" xmlns="" id="{430B7103-EB41-4F9A-8D04-59D9D5404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4677" y="1279458"/>
              <a:ext cx="970612" cy="1496302"/>
            </a:xfrm>
            <a:prstGeom prst="rect">
              <a:avLst/>
            </a:prstGeom>
          </p:spPr>
        </p:pic>
        <p:pic>
          <p:nvPicPr>
            <p:cNvPr id="86" name="그림 85">
              <a:extLst>
                <a:ext uri="{FF2B5EF4-FFF2-40B4-BE49-F238E27FC236}">
                  <a16:creationId xmlns:a16="http://schemas.microsoft.com/office/drawing/2014/main" xmlns="" id="{E309B70B-6678-442A-ACC1-FE4A4F798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4677" y="1111441"/>
              <a:ext cx="970612" cy="1496302"/>
            </a:xfrm>
            <a:prstGeom prst="rect">
              <a:avLst/>
            </a:prstGeom>
          </p:spPr>
        </p:pic>
        <p:pic>
          <p:nvPicPr>
            <p:cNvPr id="87" name="그림 86">
              <a:extLst>
                <a:ext uri="{FF2B5EF4-FFF2-40B4-BE49-F238E27FC236}">
                  <a16:creationId xmlns:a16="http://schemas.microsoft.com/office/drawing/2014/main" xmlns="" id="{A4B399E2-81BD-46B1-9F30-C808C97DB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92489" y="1234259"/>
              <a:ext cx="970612" cy="1496302"/>
            </a:xfrm>
            <a:prstGeom prst="rect">
              <a:avLst/>
            </a:prstGeom>
          </p:spPr>
        </p:pic>
        <p:pic>
          <p:nvPicPr>
            <p:cNvPr id="90" name="그림 89">
              <a:extLst>
                <a:ext uri="{FF2B5EF4-FFF2-40B4-BE49-F238E27FC236}">
                  <a16:creationId xmlns:a16="http://schemas.microsoft.com/office/drawing/2014/main" xmlns="" id="{28E1543D-3C79-45B9-A85C-65E7479AB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3359" y="1314532"/>
              <a:ext cx="970612" cy="1496302"/>
            </a:xfrm>
            <a:prstGeom prst="rect">
              <a:avLst/>
            </a:prstGeom>
          </p:spPr>
        </p:pic>
        <p:pic>
          <p:nvPicPr>
            <p:cNvPr id="93" name="그림 92">
              <a:extLst>
                <a:ext uri="{FF2B5EF4-FFF2-40B4-BE49-F238E27FC236}">
                  <a16:creationId xmlns:a16="http://schemas.microsoft.com/office/drawing/2014/main" xmlns="" id="{06A4E43E-840E-4999-A8E9-1DD0C85B9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4677" y="1446504"/>
              <a:ext cx="970612" cy="1496302"/>
            </a:xfrm>
            <a:prstGeom prst="rect">
              <a:avLst/>
            </a:prstGeom>
          </p:spPr>
        </p:pic>
        <p:pic>
          <p:nvPicPr>
            <p:cNvPr id="94" name="그림 93">
              <a:extLst>
                <a:ext uri="{FF2B5EF4-FFF2-40B4-BE49-F238E27FC236}">
                  <a16:creationId xmlns:a16="http://schemas.microsoft.com/office/drawing/2014/main" xmlns="" id="{A61A7F92-074B-49F3-B798-474281D15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4677" y="1180312"/>
              <a:ext cx="970612" cy="1496302"/>
            </a:xfrm>
            <a:prstGeom prst="rect">
              <a:avLst/>
            </a:prstGeom>
          </p:spPr>
        </p:pic>
        <p:pic>
          <p:nvPicPr>
            <p:cNvPr id="95" name="그림 94">
              <a:extLst>
                <a:ext uri="{FF2B5EF4-FFF2-40B4-BE49-F238E27FC236}">
                  <a16:creationId xmlns:a16="http://schemas.microsoft.com/office/drawing/2014/main" xmlns="" id="{060A1800-CACA-4954-9142-C14EDAFF1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4677" y="1411427"/>
              <a:ext cx="970612" cy="1496302"/>
            </a:xfrm>
            <a:prstGeom prst="rect">
              <a:avLst/>
            </a:prstGeom>
          </p:spPr>
        </p:pic>
        <p:pic>
          <p:nvPicPr>
            <p:cNvPr id="96" name="그림 95">
              <a:extLst>
                <a:ext uri="{FF2B5EF4-FFF2-40B4-BE49-F238E27FC236}">
                  <a16:creationId xmlns:a16="http://schemas.microsoft.com/office/drawing/2014/main" xmlns="" id="{4FC283C2-219B-4A5E-A199-B443F8191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82041" y="1482321"/>
              <a:ext cx="970612" cy="1496302"/>
            </a:xfrm>
            <a:prstGeom prst="rect">
              <a:avLst/>
            </a:prstGeom>
          </p:spPr>
        </p:pic>
      </p:grpSp>
      <p:pic>
        <p:nvPicPr>
          <p:cNvPr id="97" name="그림 96">
            <a:extLst>
              <a:ext uri="{FF2B5EF4-FFF2-40B4-BE49-F238E27FC236}">
                <a16:creationId xmlns:a16="http://schemas.microsoft.com/office/drawing/2014/main" xmlns="" id="{73F95DB9-0E10-4641-958C-AB7DA29AF22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214" y="1458611"/>
            <a:ext cx="970612" cy="1496302"/>
          </a:xfrm>
          <a:prstGeom prst="rect">
            <a:avLst/>
          </a:prstGeom>
        </p:spPr>
      </p:pic>
      <p:pic>
        <p:nvPicPr>
          <p:cNvPr id="98" name="그림 97">
            <a:extLst>
              <a:ext uri="{FF2B5EF4-FFF2-40B4-BE49-F238E27FC236}">
                <a16:creationId xmlns:a16="http://schemas.microsoft.com/office/drawing/2014/main" xmlns="" id="{241C28CF-CD6F-4F62-9254-70E2E54C3D1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214" y="1581021"/>
            <a:ext cx="970612" cy="1496302"/>
          </a:xfrm>
          <a:prstGeom prst="rect">
            <a:avLst/>
          </a:prstGeom>
        </p:spPr>
      </p:pic>
      <p:pic>
        <p:nvPicPr>
          <p:cNvPr id="99" name="그림 98">
            <a:extLst>
              <a:ext uri="{FF2B5EF4-FFF2-40B4-BE49-F238E27FC236}">
                <a16:creationId xmlns:a16="http://schemas.microsoft.com/office/drawing/2014/main" xmlns="" id="{31462056-4475-43AE-AD96-CC6D7C6CF88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946" y="1723228"/>
            <a:ext cx="970612" cy="1496302"/>
          </a:xfrm>
          <a:prstGeom prst="rect">
            <a:avLst/>
          </a:prstGeom>
        </p:spPr>
      </p:pic>
      <p:pic>
        <p:nvPicPr>
          <p:cNvPr id="101" name="그림 100">
            <a:extLst>
              <a:ext uri="{FF2B5EF4-FFF2-40B4-BE49-F238E27FC236}">
                <a16:creationId xmlns:a16="http://schemas.microsoft.com/office/drawing/2014/main" xmlns="" id="{91ECE065-5416-4A64-B252-0048B8750D7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744" y="2112786"/>
            <a:ext cx="970612" cy="1496302"/>
          </a:xfrm>
          <a:prstGeom prst="rect">
            <a:avLst/>
          </a:prstGeom>
        </p:spPr>
      </p:pic>
      <p:pic>
        <p:nvPicPr>
          <p:cNvPr id="102" name="그림 101">
            <a:extLst>
              <a:ext uri="{FF2B5EF4-FFF2-40B4-BE49-F238E27FC236}">
                <a16:creationId xmlns:a16="http://schemas.microsoft.com/office/drawing/2014/main" xmlns="" id="{0088A51E-5C98-4D74-8804-679ECC965DA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026" y="2324772"/>
            <a:ext cx="970612" cy="1496302"/>
          </a:xfrm>
          <a:prstGeom prst="rect">
            <a:avLst/>
          </a:prstGeom>
        </p:spPr>
      </p:pic>
      <p:pic>
        <p:nvPicPr>
          <p:cNvPr id="64" name="그림 63">
            <a:extLst>
              <a:ext uri="{FF2B5EF4-FFF2-40B4-BE49-F238E27FC236}">
                <a16:creationId xmlns:a16="http://schemas.microsoft.com/office/drawing/2014/main" xmlns="" id="{6EA92459-7627-497C-ABEB-8951982CC58F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596491">
            <a:off x="951532" y="4725644"/>
            <a:ext cx="1103804" cy="170163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4BCFF646-77DE-43FB-9453-85339BC763EA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219" y="4730086"/>
            <a:ext cx="1072777" cy="1653800"/>
          </a:xfrm>
          <a:prstGeom prst="rect">
            <a:avLst/>
          </a:prstGeom>
        </p:spPr>
      </p:pic>
      <p:pic>
        <p:nvPicPr>
          <p:cNvPr id="80" name="그림 79">
            <a:extLst>
              <a:ext uri="{FF2B5EF4-FFF2-40B4-BE49-F238E27FC236}">
                <a16:creationId xmlns:a16="http://schemas.microsoft.com/office/drawing/2014/main" xmlns="" id="{275A13D7-3572-45A6-AD63-4C738F1A905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3758" y="2260847"/>
            <a:ext cx="970612" cy="1496302"/>
          </a:xfrm>
          <a:prstGeom prst="rect">
            <a:avLst/>
          </a:prstGeom>
        </p:spPr>
      </p:pic>
      <p:pic>
        <p:nvPicPr>
          <p:cNvPr id="82" name="그림 81">
            <a:extLst>
              <a:ext uri="{FF2B5EF4-FFF2-40B4-BE49-F238E27FC236}">
                <a16:creationId xmlns:a16="http://schemas.microsoft.com/office/drawing/2014/main" xmlns="" id="{003E4992-DD54-4C71-B204-A8F6ADA62F3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9040" y="2472833"/>
            <a:ext cx="970612" cy="1496302"/>
          </a:xfrm>
          <a:prstGeom prst="rect">
            <a:avLst/>
          </a:prstGeom>
        </p:spPr>
      </p:pic>
      <p:pic>
        <p:nvPicPr>
          <p:cNvPr id="100" name="그림 99">
            <a:extLst>
              <a:ext uri="{FF2B5EF4-FFF2-40B4-BE49-F238E27FC236}">
                <a16:creationId xmlns:a16="http://schemas.microsoft.com/office/drawing/2014/main" xmlns="" id="{94CF0A08-D75A-409D-9259-D1CEC9132EC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909" y="2101461"/>
            <a:ext cx="970612" cy="1496302"/>
          </a:xfrm>
          <a:prstGeom prst="rect">
            <a:avLst/>
          </a:prstGeom>
        </p:spPr>
      </p:pic>
      <p:pic>
        <p:nvPicPr>
          <p:cNvPr id="118" name="그림 117">
            <a:extLst>
              <a:ext uri="{FF2B5EF4-FFF2-40B4-BE49-F238E27FC236}">
                <a16:creationId xmlns:a16="http://schemas.microsoft.com/office/drawing/2014/main" xmlns="" id="{BAE065B2-13F6-4DB0-94B8-2217420E1DB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310" y="2494133"/>
            <a:ext cx="970612" cy="1496302"/>
          </a:xfrm>
          <a:prstGeom prst="rect">
            <a:avLst/>
          </a:prstGeom>
        </p:spPr>
      </p:pic>
      <p:pic>
        <p:nvPicPr>
          <p:cNvPr id="88" name="그림 87">
            <a:extLst>
              <a:ext uri="{FF2B5EF4-FFF2-40B4-BE49-F238E27FC236}">
                <a16:creationId xmlns:a16="http://schemas.microsoft.com/office/drawing/2014/main" xmlns="" id="{91B280D4-94F4-4572-8D98-2B0E09BD64B6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6267" y="2520842"/>
            <a:ext cx="1062638" cy="1638171"/>
          </a:xfrm>
          <a:prstGeom prst="rect">
            <a:avLst/>
          </a:prstGeom>
        </p:spPr>
      </p:pic>
      <p:pic>
        <p:nvPicPr>
          <p:cNvPr id="89" name="그림 88">
            <a:extLst>
              <a:ext uri="{FF2B5EF4-FFF2-40B4-BE49-F238E27FC236}">
                <a16:creationId xmlns:a16="http://schemas.microsoft.com/office/drawing/2014/main" xmlns="" id="{751C81F7-4F18-45F4-B938-F97BFC2C101A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897" y="1134575"/>
            <a:ext cx="1023669" cy="1418021"/>
          </a:xfrm>
          <a:prstGeom prst="rect">
            <a:avLst/>
          </a:prstGeom>
          <a:solidFill>
            <a:srgbClr val="FF0000"/>
          </a:solidFill>
          <a:ln w="57150">
            <a:noFill/>
          </a:ln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DE78EDF2-F11F-4434-8206-C3CCE885BF06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3900" y="1402739"/>
            <a:ext cx="972237" cy="1346778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004AB8BC-A6EB-4511-BD29-8C18D9BF965E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9597" y="1701350"/>
            <a:ext cx="978543" cy="1355511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xmlns="" id="{F6AF4837-99A9-48B3-A588-0C1712F379F0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521" y="2033944"/>
            <a:ext cx="1001876" cy="1387833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xmlns="" id="{54E4C03E-7DC8-4AD1-9C10-19BFF94ECE9E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6094" y="2354107"/>
            <a:ext cx="1055296" cy="1461833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xmlns="" id="{F5176975-98CD-498D-888E-A3221288B958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668" y="2629093"/>
            <a:ext cx="1137492" cy="157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34402"/>
      </p:ext>
    </p:extLst>
  </p:cSld>
  <p:clrMapOvr>
    <a:masterClrMapping/>
  </p:clrMapOvr>
  <p:transition spd="slow" advTm="212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 0.01713 L -0.34253 0.0101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-34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608 -0.16644 L 0.22535 -0.1657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116 L -0.45573 -0.01528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26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1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heme/theme1.xml><?xml version="1.0" encoding="utf-8"?>
<a:theme xmlns:a="http://schemas.openxmlformats.org/drawingml/2006/main" name="창의체험문화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7203</TotalTime>
  <Words>427</Words>
  <Application>Microsoft Office PowerPoint</Application>
  <PresentationFormat>화면 슬라이드 쇼(4:3)</PresentationFormat>
  <Paragraphs>107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0" baseType="lpstr">
      <vt:lpstr>HY헤드라인M</vt:lpstr>
      <vt:lpstr>SimHei</vt:lpstr>
      <vt:lpstr>THE외계인설명서</vt:lpstr>
      <vt:lpstr>굴림</vt:lpstr>
      <vt:lpstr>맑은 고딕</vt:lpstr>
      <vt:lpstr>Arial</vt:lpstr>
      <vt:lpstr>창의체험문화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</dc:creator>
  <cp:lastModifiedBy>Aurum-09</cp:lastModifiedBy>
  <cp:revision>504</cp:revision>
  <dcterms:created xsi:type="dcterms:W3CDTF">2011-11-17T08:01:04Z</dcterms:created>
  <dcterms:modified xsi:type="dcterms:W3CDTF">2019-12-12T08:03:19Z</dcterms:modified>
</cp:coreProperties>
</file>