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380" r:id="rId2"/>
    <p:sldId id="367" r:id="rId3"/>
    <p:sldId id="406" r:id="rId4"/>
    <p:sldId id="415" r:id="rId5"/>
    <p:sldId id="412" r:id="rId6"/>
    <p:sldId id="413" r:id="rId7"/>
    <p:sldId id="414" r:id="rId8"/>
    <p:sldId id="371" r:id="rId9"/>
  </p:sldIdLst>
  <p:sldSz cx="12192000" cy="6858000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SimHei" pitchFamily="49" charset="-122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민영" initials="정" lastIdx="1" clrIdx="0">
    <p:extLst>
      <p:ext uri="{19B8F6BF-5375-455C-9EA6-DF929625EA0E}">
        <p15:presenceInfo xmlns:p15="http://schemas.microsoft.com/office/powerpoint/2012/main" userId="정민영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2A8"/>
    <a:srgbClr val="709EDB"/>
    <a:srgbClr val="FB6A11"/>
    <a:srgbClr val="2E00C0"/>
    <a:srgbClr val="D7E21F"/>
    <a:srgbClr val="EFE5F7"/>
    <a:srgbClr val="CF0E22"/>
    <a:srgbClr val="31859C"/>
    <a:srgbClr val="F68B16"/>
    <a:srgbClr val="710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9" autoAdjust="0"/>
    <p:restoredTop sz="92673" autoAdjust="0"/>
  </p:normalViewPr>
  <p:slideViewPr>
    <p:cSldViewPr>
      <p:cViewPr varScale="1">
        <p:scale>
          <a:sx n="46" d="100"/>
          <a:sy n="46" d="100"/>
        </p:scale>
        <p:origin x="84" y="1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BBF40-1731-49BB-A6BE-D01971EF1426}" type="datetimeFigureOut">
              <a:rPr lang="ko-KR" altLang="en-US" smtClean="0"/>
              <a:pPr/>
              <a:t>2020-01-28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65C1A-1331-4FD5-B9C4-71831718F66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9808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7217-47D3-4223-B6C1-C120253D7DE0}" type="datetimeFigureOut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F789-41F3-4E0C-949E-00FF1C191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56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79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17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95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90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79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DF789-41F3-4E0C-949E-00FF1C1910D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01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 userDrawn="1"/>
        </p:nvSpPr>
        <p:spPr>
          <a:xfrm>
            <a:off x="335360" y="260648"/>
            <a:ext cx="11521280" cy="64087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2020-01-28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MJ\Documents\네이트온 받은 파일\PP바탕-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1771" cy="685800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3"/>
          <a:srcRect t="35047"/>
          <a:stretch/>
        </p:blipFill>
        <p:spPr>
          <a:xfrm>
            <a:off x="9936427" y="6236924"/>
            <a:ext cx="2220924" cy="576452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18478" t="-9807" r="18698" b="28062"/>
          <a:stretch/>
        </p:blipFill>
        <p:spPr bwMode="auto">
          <a:xfrm>
            <a:off x="474289" y="6062884"/>
            <a:ext cx="1248137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 rotWithShape="1">
          <a:blip r:embed="rId4" cstate="print"/>
          <a:srcRect l="-3951" t="71938" r="-1"/>
          <a:stretch/>
        </p:blipFill>
        <p:spPr bwMode="auto">
          <a:xfrm>
            <a:off x="1745293" y="6217750"/>
            <a:ext cx="36465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-3951" t="71938" r="-1"/>
          <a:stretch/>
        </p:blipFill>
        <p:spPr bwMode="auto">
          <a:xfrm>
            <a:off x="527382" y="6093296"/>
            <a:ext cx="364654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18478" t="-9807" r="18698" b="28062"/>
          <a:stretch/>
        </p:blipFill>
        <p:spPr bwMode="auto">
          <a:xfrm>
            <a:off x="391729" y="260648"/>
            <a:ext cx="1248137" cy="78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2020-01-28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3C2A-DE9D-4150-BB08-9570F406D2E7}" type="datetimeFigureOut">
              <a:rPr lang="ko-KR" altLang="en-US" smtClean="0"/>
              <a:pPr/>
              <a:t>2020-01-28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E3C2A-DE9D-4150-BB08-9570F406D2E7}" type="datetimeFigureOut">
              <a:rPr lang="ko-KR" altLang="en-US" smtClean="0"/>
              <a:pPr/>
              <a:t>2020-01-28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0C67F-B828-49AB-BE5C-2EDC20FCE9B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50" name="Picture 2" descr="C:\Users\KMJ\Documents\네이트온 받은 파일\PP바탕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제목 개체 틀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74" r:id="rId3"/>
    <p:sldLayoutId id="2147483675" r:id="rId4"/>
    <p:sldLayoutId id="2147483676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png"/><Relationship Id="rId18" Type="http://schemas.openxmlformats.org/officeDocument/2006/relationships/image" Target="../media/image16.png"/><Relationship Id="rId26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15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13.png"/><Relationship Id="rId23" Type="http://schemas.openxmlformats.org/officeDocument/2006/relationships/image" Target="../media/image25.png"/><Relationship Id="rId10" Type="http://schemas.openxmlformats.org/officeDocument/2006/relationships/image" Target="../media/image31.png"/><Relationship Id="rId19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14" Type="http://schemas.openxmlformats.org/officeDocument/2006/relationships/image" Target="../media/image7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12" Type="http://schemas.openxmlformats.org/officeDocument/2006/relationships/image" Target="../media/image25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6.png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5936589"/>
            <a:ext cx="2577527" cy="607757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916221" cy="91622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7A54D23-726D-4446-B04E-2335A0AFF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86" y="402062"/>
            <a:ext cx="5557381" cy="1412064"/>
          </a:xfrm>
          <a:prstGeom prst="rect">
            <a:avLst/>
          </a:prstGeom>
        </p:spPr>
      </p:pic>
      <p:sp>
        <p:nvSpPr>
          <p:cNvPr id="38" name="말풍선: 타원형 37">
            <a:extLst>
              <a:ext uri="{FF2B5EF4-FFF2-40B4-BE49-F238E27FC236}">
                <a16:creationId xmlns:a16="http://schemas.microsoft.com/office/drawing/2014/main" id="{35156A4C-5D7E-4533-BAE1-3663EEA6C98B}"/>
              </a:ext>
            </a:extLst>
          </p:cNvPr>
          <p:cNvSpPr/>
          <p:nvPr/>
        </p:nvSpPr>
        <p:spPr>
          <a:xfrm>
            <a:off x="6699267" y="2461271"/>
            <a:ext cx="5052330" cy="2475412"/>
          </a:xfrm>
          <a:prstGeom prst="wedgeEllipseCallout">
            <a:avLst>
              <a:gd name="adj1" fmla="val -51136"/>
              <a:gd name="adj2" fmla="val -48460"/>
            </a:avLst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카드 중앙에 있는 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400" b="1" dirty="0">
                <a:solidFill>
                  <a:srgbClr val="C00000"/>
                </a:solidFill>
                <a:latin typeface="+mn-ea"/>
              </a:rPr>
              <a:t>도형과 색깔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을</a:t>
            </a:r>
          </a:p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자신의 카드 </a:t>
            </a:r>
            <a:r>
              <a:rPr lang="ko-KR" altLang="en-US" sz="2400" b="1" dirty="0">
                <a:solidFill>
                  <a:schemeClr val="tx1"/>
                </a:solidFill>
                <a:highlight>
                  <a:srgbClr val="00FFFF"/>
                </a:highlight>
                <a:latin typeface="+mn-ea"/>
              </a:rPr>
              <a:t>코너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에서 </a:t>
            </a:r>
            <a:endParaRPr lang="en-US" altLang="ko-KR" sz="24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빨리 찾아 내려 놓는</a:t>
            </a:r>
          </a:p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순발력 게임입니다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.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B9062E-4063-4C58-94FB-BCCEDE66A1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814126"/>
            <a:ext cx="3785065" cy="421840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168D2CB-E8EA-4304-B1AA-52F0020181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t="34250" r="22700" b="45160"/>
          <a:stretch/>
        </p:blipFill>
        <p:spPr>
          <a:xfrm>
            <a:off x="7332899" y="540345"/>
            <a:ext cx="3785066" cy="14120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7140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9336" y="267973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구성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73" y="354970"/>
            <a:ext cx="2521087" cy="60775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7" y="343769"/>
            <a:ext cx="715725" cy="71572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A567EC1B-1975-42C0-B4D8-17B95E787C54}"/>
              </a:ext>
            </a:extLst>
          </p:cNvPr>
          <p:cNvGrpSpPr/>
          <p:nvPr/>
        </p:nvGrpSpPr>
        <p:grpSpPr>
          <a:xfrm>
            <a:off x="1487488" y="562869"/>
            <a:ext cx="9649071" cy="3802235"/>
            <a:chOff x="1752384" y="447709"/>
            <a:chExt cx="9124632" cy="3802235"/>
          </a:xfrm>
        </p:grpSpPr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3DE1196B-7DC2-45B6-B11E-FAEADFA86B64}"/>
                </a:ext>
              </a:extLst>
            </p:cNvPr>
            <p:cNvSpPr/>
            <p:nvPr/>
          </p:nvSpPr>
          <p:spPr>
            <a:xfrm>
              <a:off x="1752384" y="1059494"/>
              <a:ext cx="9124632" cy="3190450"/>
            </a:xfrm>
            <a:prstGeom prst="rect">
              <a:avLst/>
            </a:prstGeom>
            <a:noFill/>
            <a:ln w="571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32735A65-4FA4-4229-93A5-98F49B04D8B5}"/>
                </a:ext>
              </a:extLst>
            </p:cNvPr>
            <p:cNvSpPr/>
            <p:nvPr/>
          </p:nvSpPr>
          <p:spPr>
            <a:xfrm>
              <a:off x="4697845" y="447709"/>
              <a:ext cx="2752921" cy="60775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185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>
                  <a:solidFill>
                    <a:schemeClr val="tx1"/>
                  </a:solidFill>
                  <a:latin typeface="+mn-ea"/>
                </a:rPr>
                <a:t>카드 총 </a:t>
              </a:r>
              <a:r>
                <a:rPr lang="en-US" altLang="ko-KR" sz="2400" b="1" dirty="0">
                  <a:solidFill>
                    <a:schemeClr val="tx1"/>
                  </a:solidFill>
                  <a:latin typeface="+mn-ea"/>
                </a:rPr>
                <a:t>96</a:t>
              </a:r>
              <a:r>
                <a:rPr lang="ko-KR" altLang="en-US" sz="2400" b="1" dirty="0">
                  <a:solidFill>
                    <a:schemeClr val="tx1"/>
                  </a:solidFill>
                  <a:latin typeface="+mn-ea"/>
                </a:rPr>
                <a:t>장</a:t>
              </a:r>
            </a:p>
          </p:txBody>
        </p:sp>
      </p:grp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CAC63697-E4E0-4CB0-826E-0089014061DB}"/>
              </a:ext>
            </a:extLst>
          </p:cNvPr>
          <p:cNvSpPr/>
          <p:nvPr/>
        </p:nvSpPr>
        <p:spPr>
          <a:xfrm>
            <a:off x="147401" y="4597999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목적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E1136F96-7A42-4B2C-9694-C626C5F7F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2" y="4673795"/>
            <a:ext cx="715725" cy="71572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7051AE-C164-4366-A5F3-CF4F1BA5AA43}"/>
              </a:ext>
            </a:extLst>
          </p:cNvPr>
          <p:cNvSpPr txBox="1"/>
          <p:nvPr/>
        </p:nvSpPr>
        <p:spPr>
          <a:xfrm>
            <a:off x="1042828" y="5733330"/>
            <a:ext cx="9910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latin typeface="+mn-ea"/>
                <a:ea typeface="+mn-ea"/>
              </a:rPr>
              <a:t>자신의 카드를 가장 먼저 내려 놓는 플레이어가 승리합니다</a:t>
            </a:r>
            <a:r>
              <a:rPr lang="en-US" altLang="ko-KR" sz="2800" b="1" dirty="0">
                <a:latin typeface="+mn-ea"/>
                <a:ea typeface="+mn-ea"/>
              </a:rPr>
              <a:t>. </a:t>
            </a:r>
            <a:endParaRPr lang="ko-KR" altLang="en-US" sz="2800" b="1" dirty="0">
              <a:latin typeface="+mn-ea"/>
              <a:ea typeface="+mn-ea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6FB0FA3B-D01C-4422-BABC-400C12EB4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584" y="1298616"/>
            <a:ext cx="8233589" cy="29975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5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>
            <a:extLst>
              <a:ext uri="{FF2B5EF4-FFF2-40B4-BE49-F238E27FC236}">
                <a16:creationId xmlns:a16="http://schemas.microsoft.com/office/drawing/2014/main" id="{335688CB-30D5-4853-91AE-F76F3B2E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818" y="2660919"/>
            <a:ext cx="1121630" cy="1792135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8F974D48-A393-476D-AB1B-B7B6870B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618" y="2673940"/>
            <a:ext cx="1121630" cy="1792135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C9276378-BDC7-4598-AB06-9717488E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303" y="2673940"/>
            <a:ext cx="1121630" cy="1792135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F3AE0EE2-038F-427B-9392-2E05F1D9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024" y="2660365"/>
            <a:ext cx="1121630" cy="1792135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8B38F508-19F7-401C-BDC3-30D046ECD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2673386"/>
            <a:ext cx="1121630" cy="179213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26E8D554-A5E4-4428-84E9-0634E4BE1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509" y="2673386"/>
            <a:ext cx="1121630" cy="179213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02260FBF-F28F-426F-9E63-A0297EEE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976" y="2686407"/>
            <a:ext cx="1121630" cy="179213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27448" y="391533"/>
            <a:ext cx="67687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 게임 준비 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08" y="5956239"/>
            <a:ext cx="2567111" cy="6077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F62EF-E6D2-41D7-969A-EDED1AE194B2}"/>
              </a:ext>
            </a:extLst>
          </p:cNvPr>
          <p:cNvSpPr txBox="1"/>
          <p:nvPr/>
        </p:nvSpPr>
        <p:spPr>
          <a:xfrm>
            <a:off x="823709" y="1268760"/>
            <a:ext cx="82246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200" b="1" dirty="0">
                <a:latin typeface="+mn-ea"/>
                <a:ea typeface="+mn-ea"/>
              </a:rPr>
              <a:t>1. </a:t>
            </a:r>
            <a:r>
              <a:rPr lang="ko-KR" altLang="en-US" sz="2200" b="1" dirty="0">
                <a:latin typeface="+mn-ea"/>
                <a:ea typeface="+mn-ea"/>
              </a:rPr>
              <a:t>카드를 잘 섞어 </a:t>
            </a:r>
            <a:r>
              <a:rPr lang="ko-KR" altLang="en-US" sz="2200" b="1" dirty="0">
                <a:highlight>
                  <a:srgbClr val="00FFFF"/>
                </a:highlight>
                <a:latin typeface="+mn-ea"/>
                <a:ea typeface="+mn-ea"/>
              </a:rPr>
              <a:t>인원수</a:t>
            </a:r>
            <a:r>
              <a:rPr lang="ko-KR" altLang="en-US" sz="2200" b="1" dirty="0">
                <a:latin typeface="+mn-ea"/>
                <a:ea typeface="+mn-ea"/>
              </a:rPr>
              <a:t>에 맞게 나누어 갖습니다</a:t>
            </a:r>
            <a:r>
              <a:rPr lang="en-US" altLang="ko-KR" sz="2200" b="1" dirty="0">
                <a:latin typeface="+mn-ea"/>
                <a:ea typeface="+mn-ea"/>
              </a:rPr>
              <a:t>.</a:t>
            </a:r>
            <a:endParaRPr lang="ko-KR" altLang="en-US" sz="2200" b="1" dirty="0">
              <a:latin typeface="+mn-ea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130C3-7E7A-4721-AEA8-A0F7F655955A}"/>
              </a:ext>
            </a:extLst>
          </p:cNvPr>
          <p:cNvSpPr txBox="1"/>
          <p:nvPr/>
        </p:nvSpPr>
        <p:spPr>
          <a:xfrm>
            <a:off x="334511" y="2062009"/>
            <a:ext cx="11598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+mn-ea"/>
                <a:ea typeface="+mn-ea"/>
              </a:rPr>
              <a:t>2. </a:t>
            </a:r>
            <a:r>
              <a:rPr lang="ko-KR" altLang="en-US" sz="2200" b="1" dirty="0">
                <a:latin typeface="+mn-ea"/>
                <a:ea typeface="+mn-ea"/>
              </a:rPr>
              <a:t>남은 카드 중 한 장을 공개하여 중앙에 놓습니다</a:t>
            </a:r>
            <a:r>
              <a:rPr lang="en-US" altLang="ko-KR" sz="2200" b="1" dirty="0">
                <a:latin typeface="+mn-ea"/>
                <a:ea typeface="+mn-ea"/>
              </a:rPr>
              <a:t>. </a:t>
            </a:r>
            <a:r>
              <a:rPr lang="ko-KR" altLang="en-US" sz="2200" b="1" dirty="0">
                <a:latin typeface="+mn-ea"/>
                <a:ea typeface="+mn-ea"/>
              </a:rPr>
              <a:t>이 카드가 </a:t>
            </a:r>
            <a:r>
              <a:rPr lang="ko-KR" altLang="en-US" sz="2200" b="1" dirty="0">
                <a:highlight>
                  <a:srgbClr val="00FFFF"/>
                </a:highlight>
                <a:latin typeface="+mn-ea"/>
                <a:ea typeface="+mn-ea"/>
              </a:rPr>
              <a:t>기준 카드</a:t>
            </a:r>
            <a:r>
              <a:rPr lang="ko-KR" altLang="en-US" sz="2200" b="1" dirty="0">
                <a:latin typeface="+mn-ea"/>
                <a:ea typeface="+mn-ea"/>
              </a:rPr>
              <a:t>가 됩니다</a:t>
            </a:r>
            <a:r>
              <a:rPr lang="en-US" altLang="ko-KR" sz="2200" b="1" dirty="0">
                <a:latin typeface="+mn-ea"/>
                <a:ea typeface="+mn-ea"/>
              </a:rPr>
              <a:t>.</a:t>
            </a:r>
            <a:endParaRPr lang="ko-KR" altLang="en-US" sz="2200" b="1" dirty="0">
              <a:latin typeface="+mn-ea"/>
              <a:ea typeface="+mn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ABABEE-9687-4859-8660-D962FA220F1F}"/>
              </a:ext>
            </a:extLst>
          </p:cNvPr>
          <p:cNvGrpSpPr/>
          <p:nvPr/>
        </p:nvGrpSpPr>
        <p:grpSpPr>
          <a:xfrm>
            <a:off x="4448590" y="5047451"/>
            <a:ext cx="1037050" cy="1419016"/>
            <a:chOff x="708802" y="3595281"/>
            <a:chExt cx="1348921" cy="1845755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9A0DE5E0-CD5E-44BE-9E8A-FE8E613B6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3F377A-C122-4170-BF1C-18FFF17B5267}"/>
                </a:ext>
              </a:extLst>
            </p:cNvPr>
            <p:cNvSpPr txBox="1"/>
            <p:nvPr/>
          </p:nvSpPr>
          <p:spPr>
            <a:xfrm>
              <a:off x="868457" y="3595281"/>
              <a:ext cx="11677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5B418A1-039F-48B2-AA02-5CCAECA4279F}"/>
              </a:ext>
            </a:extLst>
          </p:cNvPr>
          <p:cNvGrpSpPr/>
          <p:nvPr/>
        </p:nvGrpSpPr>
        <p:grpSpPr>
          <a:xfrm>
            <a:off x="390241" y="2685772"/>
            <a:ext cx="1003226" cy="1486456"/>
            <a:chOff x="2147863" y="1446659"/>
            <a:chExt cx="1304925" cy="1933476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24ECCB2E-B9A7-4F97-AC76-E88F7E406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6ABB04-2D97-4C22-B761-20219555A63F}"/>
                </a:ext>
              </a:extLst>
            </p:cNvPr>
            <p:cNvSpPr txBox="1"/>
            <p:nvPr/>
          </p:nvSpPr>
          <p:spPr>
            <a:xfrm>
              <a:off x="2279579" y="1446659"/>
              <a:ext cx="1167757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BC6A2A3-4E22-41FE-BF9E-98E79D0ADFC0}"/>
              </a:ext>
            </a:extLst>
          </p:cNvPr>
          <p:cNvGrpSpPr/>
          <p:nvPr/>
        </p:nvGrpSpPr>
        <p:grpSpPr>
          <a:xfrm>
            <a:off x="10764709" y="2706806"/>
            <a:ext cx="1037050" cy="1444388"/>
            <a:chOff x="10609817" y="1280901"/>
            <a:chExt cx="1348921" cy="1878757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039EF22-7822-4D91-852F-57814B265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69BADF-EDAB-41BE-BC1B-481DF4324B8C}"/>
                </a:ext>
              </a:extLst>
            </p:cNvPr>
            <p:cNvSpPr txBox="1"/>
            <p:nvPr/>
          </p:nvSpPr>
          <p:spPr>
            <a:xfrm>
              <a:off x="10700398" y="1280901"/>
              <a:ext cx="11677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2E055A5F-4123-482D-8333-9DAB27980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723" y="2707441"/>
            <a:ext cx="1121630" cy="1792135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0F0DBCBD-BB98-415A-B22F-BBC04F892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6" y="2686406"/>
            <a:ext cx="1121630" cy="179213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3CB4999-8A19-4ECB-990D-B667EC98C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767" y="2698872"/>
            <a:ext cx="1121630" cy="179213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C5748EAA-B347-4F34-BD0C-F41962ED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996" y="2726278"/>
            <a:ext cx="1121630" cy="179213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86D93468-D40A-4CBA-99B7-F99B3E02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35" y="2726278"/>
            <a:ext cx="1121630" cy="179213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ACCD53BE-802C-4579-B9B3-D8C3BE8B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61" y="2713812"/>
            <a:ext cx="1121630" cy="179213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39643E30-1BF2-4FE8-934E-B3FFC274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87" y="2753085"/>
            <a:ext cx="1121630" cy="1792135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7E78DDE3-4A25-4ACC-87EA-ABE7EC72C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512" y="2765551"/>
            <a:ext cx="1121630" cy="1792135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E84E3C22-9F19-4D60-9DF0-BF375B2D2A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3342" y="2680634"/>
            <a:ext cx="1149313" cy="1810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57F6B-7EEB-4101-B5B6-5435A8068918}"/>
              </a:ext>
            </a:extLst>
          </p:cNvPr>
          <p:cNvSpPr txBox="1"/>
          <p:nvPr/>
        </p:nvSpPr>
        <p:spPr>
          <a:xfrm>
            <a:off x="1157272" y="1692677"/>
            <a:ext cx="616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(2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인 각 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47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장 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/ 3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인 각 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31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장 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/ 4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인 각 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23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장 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/ 5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인 각 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19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장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ko-KR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29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4099 -0.0127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3431 -0.0108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27526 -0.005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00951 0.3078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05079 0.3078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1445 0.3013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6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36745 0.0196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32005 0.0166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793 0.01968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19336" y="267973"/>
            <a:ext cx="417108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게임 방법</a:t>
            </a:r>
            <a:endParaRPr lang="ko-KR" altLang="en-US" sz="5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73" y="354970"/>
            <a:ext cx="2521087" cy="60775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7" y="343769"/>
            <a:ext cx="715725" cy="7157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C0BEE73-EE81-4AC2-9421-4D099EE0A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8" b="35342"/>
          <a:stretch/>
        </p:blipFill>
        <p:spPr>
          <a:xfrm>
            <a:off x="911424" y="2060848"/>
            <a:ext cx="10297144" cy="2985864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BC857188-734D-4818-8718-0B8BD00D9E66}"/>
              </a:ext>
            </a:extLst>
          </p:cNvPr>
          <p:cNvSpPr/>
          <p:nvPr/>
        </p:nvSpPr>
        <p:spPr>
          <a:xfrm>
            <a:off x="3719735" y="2300236"/>
            <a:ext cx="792088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E5A6E3D8-DBA5-4DB1-90D4-2423CC76FA1C}"/>
              </a:ext>
            </a:extLst>
          </p:cNvPr>
          <p:cNvSpPr/>
          <p:nvPr/>
        </p:nvSpPr>
        <p:spPr>
          <a:xfrm>
            <a:off x="1283038" y="3052386"/>
            <a:ext cx="1026186" cy="10261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1AA9DF4-0BB1-4CB2-B29E-4848CD9FADDA}"/>
              </a:ext>
            </a:extLst>
          </p:cNvPr>
          <p:cNvCxnSpPr/>
          <p:nvPr/>
        </p:nvCxnSpPr>
        <p:spPr>
          <a:xfrm flipH="1">
            <a:off x="2423591" y="2887778"/>
            <a:ext cx="1152128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EEED075-CB54-4CD7-AB3A-83B1ADA92801}"/>
              </a:ext>
            </a:extLst>
          </p:cNvPr>
          <p:cNvSpPr txBox="1"/>
          <p:nvPr/>
        </p:nvSpPr>
        <p:spPr>
          <a:xfrm>
            <a:off x="1639532" y="1513287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n-ea"/>
                <a:ea typeface="+mn-ea"/>
              </a:rPr>
              <a:t>왼쪽 상단 코너에</a:t>
            </a:r>
            <a:endParaRPr lang="en-US" altLang="ko-KR" sz="2000" b="1" dirty="0">
              <a:latin typeface="+mn-ea"/>
              <a:ea typeface="+mn-ea"/>
            </a:endParaRPr>
          </a:p>
          <a:p>
            <a:r>
              <a:rPr lang="ko-KR" altLang="en-US" sz="2000" b="1" dirty="0">
                <a:latin typeface="+mn-ea"/>
                <a:ea typeface="+mn-ea"/>
              </a:rPr>
              <a:t>보라색 원 모양이 일치</a:t>
            </a:r>
            <a:r>
              <a:rPr lang="en-US" altLang="ko-KR" sz="2000" b="1" dirty="0">
                <a:latin typeface="+mn-ea"/>
                <a:ea typeface="+mn-ea"/>
              </a:rPr>
              <a:t>!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8BE5D-6A2E-4F9A-9A54-CCBCB22E0313}"/>
              </a:ext>
            </a:extLst>
          </p:cNvPr>
          <p:cNvSpPr txBox="1"/>
          <p:nvPr/>
        </p:nvSpPr>
        <p:spPr>
          <a:xfrm>
            <a:off x="4544934" y="5073642"/>
            <a:ext cx="3102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n-ea"/>
                <a:ea typeface="+mn-ea"/>
              </a:rPr>
              <a:t>왼쪽 하단 코너에</a:t>
            </a:r>
            <a:endParaRPr lang="en-US" altLang="ko-KR" sz="2000" b="1" dirty="0">
              <a:latin typeface="+mn-ea"/>
              <a:ea typeface="+mn-ea"/>
            </a:endParaRPr>
          </a:p>
          <a:p>
            <a:r>
              <a:rPr lang="ko-KR" altLang="en-US" sz="2000" b="1" dirty="0">
                <a:latin typeface="+mn-ea"/>
                <a:ea typeface="+mn-ea"/>
              </a:rPr>
              <a:t>초록색 십자 모양이 일치</a:t>
            </a:r>
            <a:r>
              <a:rPr lang="en-US" altLang="ko-KR" sz="2000" b="1" dirty="0">
                <a:latin typeface="+mn-ea"/>
                <a:ea typeface="+mn-ea"/>
              </a:rPr>
              <a:t>!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574BE49-FE41-44DB-8ACB-730740B2253A}"/>
              </a:ext>
            </a:extLst>
          </p:cNvPr>
          <p:cNvSpPr/>
          <p:nvPr/>
        </p:nvSpPr>
        <p:spPr>
          <a:xfrm>
            <a:off x="6600056" y="4149080"/>
            <a:ext cx="792088" cy="792088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19E0A6B-5BA0-478C-97F6-3DB540DA42EC}"/>
              </a:ext>
            </a:extLst>
          </p:cNvPr>
          <p:cNvSpPr/>
          <p:nvPr/>
        </p:nvSpPr>
        <p:spPr>
          <a:xfrm>
            <a:off x="4133141" y="3144876"/>
            <a:ext cx="1026186" cy="102618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62F1078D-36F6-4050-89B1-7753B7415F68}"/>
              </a:ext>
            </a:extLst>
          </p:cNvPr>
          <p:cNvCxnSpPr>
            <a:cxnSpLocks/>
          </p:cNvCxnSpPr>
          <p:nvPr/>
        </p:nvCxnSpPr>
        <p:spPr>
          <a:xfrm flipH="1" flipV="1">
            <a:off x="5303627" y="3703836"/>
            <a:ext cx="1152128" cy="80877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>
            <a:extLst>
              <a:ext uri="{FF2B5EF4-FFF2-40B4-BE49-F238E27FC236}">
                <a16:creationId xmlns:a16="http://schemas.microsoft.com/office/drawing/2014/main" id="{76FAD64B-6101-4D55-B805-EB3FA635BB94}"/>
              </a:ext>
            </a:extLst>
          </p:cNvPr>
          <p:cNvSpPr/>
          <p:nvPr/>
        </p:nvSpPr>
        <p:spPr>
          <a:xfrm>
            <a:off x="9447879" y="4106611"/>
            <a:ext cx="792088" cy="792088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1CA0B76D-EE8A-43DF-ABF1-0D3A7EF8D086}"/>
              </a:ext>
            </a:extLst>
          </p:cNvPr>
          <p:cNvSpPr/>
          <p:nvPr/>
        </p:nvSpPr>
        <p:spPr>
          <a:xfrm>
            <a:off x="6980964" y="3102407"/>
            <a:ext cx="1026186" cy="102618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8456A7C9-2650-4AAB-92B5-11F7C37E9AF9}"/>
              </a:ext>
            </a:extLst>
          </p:cNvPr>
          <p:cNvCxnSpPr>
            <a:cxnSpLocks/>
          </p:cNvCxnSpPr>
          <p:nvPr/>
        </p:nvCxnSpPr>
        <p:spPr>
          <a:xfrm flipH="1" flipV="1">
            <a:off x="8151450" y="3661367"/>
            <a:ext cx="1152128" cy="80877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B8BC2F-C071-4C70-B72C-990974217075}"/>
              </a:ext>
            </a:extLst>
          </p:cNvPr>
          <p:cNvSpPr txBox="1"/>
          <p:nvPr/>
        </p:nvSpPr>
        <p:spPr>
          <a:xfrm>
            <a:off x="7421735" y="1619907"/>
            <a:ext cx="2845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+mn-ea"/>
                <a:ea typeface="+mn-ea"/>
              </a:rPr>
              <a:t>왼쪽 하단 코너에</a:t>
            </a:r>
            <a:endParaRPr lang="en-US" altLang="ko-KR" sz="2000" b="1" dirty="0">
              <a:latin typeface="+mn-ea"/>
              <a:ea typeface="+mn-ea"/>
            </a:endParaRPr>
          </a:p>
          <a:p>
            <a:r>
              <a:rPr lang="ko-KR" altLang="en-US" sz="2000" b="1" dirty="0">
                <a:latin typeface="+mn-ea"/>
                <a:ea typeface="+mn-ea"/>
              </a:rPr>
              <a:t>노란색 별 모양이 일치</a:t>
            </a:r>
            <a:r>
              <a:rPr lang="en-US" altLang="ko-KR" sz="2000" b="1" dirty="0">
                <a:latin typeface="+mn-ea"/>
                <a:ea typeface="+mn-ea"/>
              </a:rPr>
              <a:t>!</a:t>
            </a:r>
            <a:endParaRPr lang="ko-KR" altLang="en-US" sz="2000" b="1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49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/>
      <p:bldP spid="19" grpId="0"/>
      <p:bldP spid="20" grpId="0" animBg="1"/>
      <p:bldP spid="21" grpId="0" animBg="1"/>
      <p:bldP spid="24" grpId="0" animBg="1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3ADFD4D0-4531-4DD8-94AC-2144D53D470C}"/>
              </a:ext>
            </a:extLst>
          </p:cNvPr>
          <p:cNvSpPr/>
          <p:nvPr/>
        </p:nvSpPr>
        <p:spPr>
          <a:xfrm>
            <a:off x="564388" y="1084370"/>
            <a:ext cx="11233248" cy="1090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75220" y="266681"/>
            <a:ext cx="67687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 게임 방법 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33" y="397760"/>
            <a:ext cx="2567111" cy="6077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4" y="351820"/>
            <a:ext cx="715725" cy="71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F62EF-E6D2-41D7-969A-EDED1AE194B2}"/>
              </a:ext>
            </a:extLst>
          </p:cNvPr>
          <p:cNvSpPr txBox="1"/>
          <p:nvPr/>
        </p:nvSpPr>
        <p:spPr>
          <a:xfrm>
            <a:off x="1485958" y="1181955"/>
            <a:ext cx="11598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200" b="1" dirty="0" err="1">
                <a:latin typeface="+mn-ea"/>
                <a:ea typeface="+mn-ea"/>
              </a:rPr>
              <a:t>코너드는</a:t>
            </a:r>
            <a:r>
              <a:rPr lang="ko-KR" altLang="en-US" sz="2200" b="1" dirty="0">
                <a:latin typeface="+mn-ea"/>
                <a:ea typeface="+mn-ea"/>
              </a:rPr>
              <a:t> </a:t>
            </a:r>
            <a:r>
              <a:rPr lang="ko-KR" altLang="en-US" sz="2200" b="1" dirty="0">
                <a:highlight>
                  <a:srgbClr val="00FFFF"/>
                </a:highlight>
                <a:latin typeface="+mn-ea"/>
                <a:ea typeface="+mn-ea"/>
              </a:rPr>
              <a:t>게임 순서가 없습니다</a:t>
            </a:r>
            <a:r>
              <a:rPr lang="en-US" altLang="ko-KR" sz="2200" b="1" dirty="0">
                <a:latin typeface="+mn-ea"/>
                <a:ea typeface="+mn-ea"/>
              </a:rPr>
              <a:t>. </a:t>
            </a:r>
            <a:r>
              <a:rPr lang="ko-KR" altLang="en-US" sz="2200" b="1" dirty="0">
                <a:latin typeface="+mn-ea"/>
                <a:ea typeface="+mn-ea"/>
              </a:rPr>
              <a:t>누구든 먼저 내려 놓을 수 있습니다</a:t>
            </a:r>
            <a:r>
              <a:rPr lang="en-US" altLang="ko-KR" sz="2200" b="1" dirty="0">
                <a:latin typeface="+mn-ea"/>
                <a:ea typeface="+mn-ea"/>
              </a:rPr>
              <a:t>. </a:t>
            </a:r>
            <a:endParaRPr lang="ko-KR" altLang="en-US" sz="2200" b="1" dirty="0">
              <a:latin typeface="+mn-ea"/>
              <a:ea typeface="+mn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ABABEE-9687-4859-8660-D962FA220F1F}"/>
              </a:ext>
            </a:extLst>
          </p:cNvPr>
          <p:cNvGrpSpPr/>
          <p:nvPr/>
        </p:nvGrpSpPr>
        <p:grpSpPr>
          <a:xfrm>
            <a:off x="3993299" y="5047451"/>
            <a:ext cx="1037050" cy="1419016"/>
            <a:chOff x="708802" y="3595281"/>
            <a:chExt cx="1348921" cy="1845755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9A0DE5E0-CD5E-44BE-9E8A-FE8E613B6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3F377A-C122-4170-BF1C-18FFF17B5267}"/>
                </a:ext>
              </a:extLst>
            </p:cNvPr>
            <p:cNvSpPr txBox="1"/>
            <p:nvPr/>
          </p:nvSpPr>
          <p:spPr>
            <a:xfrm>
              <a:off x="868457" y="3595281"/>
              <a:ext cx="11677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5B418A1-039F-48B2-AA02-5CCAECA4279F}"/>
              </a:ext>
            </a:extLst>
          </p:cNvPr>
          <p:cNvGrpSpPr/>
          <p:nvPr/>
        </p:nvGrpSpPr>
        <p:grpSpPr>
          <a:xfrm>
            <a:off x="1122413" y="4102784"/>
            <a:ext cx="1003226" cy="1486456"/>
            <a:chOff x="2147863" y="1446659"/>
            <a:chExt cx="1304925" cy="1933476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24ECCB2E-B9A7-4F97-AC76-E88F7E406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6ABB04-2D97-4C22-B761-20219555A63F}"/>
                </a:ext>
              </a:extLst>
            </p:cNvPr>
            <p:cNvSpPr txBox="1"/>
            <p:nvPr/>
          </p:nvSpPr>
          <p:spPr>
            <a:xfrm>
              <a:off x="2279579" y="1446659"/>
              <a:ext cx="1167757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BC6A2A3-4E22-41FE-BF9E-98E79D0ADFC0}"/>
              </a:ext>
            </a:extLst>
          </p:cNvPr>
          <p:cNvGrpSpPr/>
          <p:nvPr/>
        </p:nvGrpSpPr>
        <p:grpSpPr>
          <a:xfrm>
            <a:off x="10019063" y="4149080"/>
            <a:ext cx="1037050" cy="1444388"/>
            <a:chOff x="10609817" y="1280901"/>
            <a:chExt cx="1348921" cy="1878757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039EF22-7822-4D91-852F-57814B265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69BADF-EDAB-41BE-BC1B-481DF4324B8C}"/>
                </a:ext>
              </a:extLst>
            </p:cNvPr>
            <p:cNvSpPr txBox="1"/>
            <p:nvPr/>
          </p:nvSpPr>
          <p:spPr>
            <a:xfrm>
              <a:off x="10700398" y="1280901"/>
              <a:ext cx="11677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E84E3C22-9F19-4D60-9DF0-BF375B2D2A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6731" y="2648799"/>
            <a:ext cx="972590" cy="1532091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0D4E089-A8EE-495B-AB9F-3CA0CBC79245}"/>
              </a:ext>
            </a:extLst>
          </p:cNvPr>
          <p:cNvSpPr/>
          <p:nvPr/>
        </p:nvSpPr>
        <p:spPr>
          <a:xfrm>
            <a:off x="4611305" y="497732"/>
            <a:ext cx="2796184" cy="560257"/>
          </a:xfrm>
          <a:prstGeom prst="roundRect">
            <a:avLst/>
          </a:prstGeom>
          <a:noFill/>
          <a:ln w="38100">
            <a:solidFill>
              <a:srgbClr val="914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1.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순서가 없어요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1E354F8E-FD40-46D3-8C5F-6205919BEC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2641772"/>
            <a:ext cx="949164" cy="1494102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09DDC100-90CF-45DF-9E8B-A514B0C37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338" y="2629144"/>
            <a:ext cx="944047" cy="1494102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00E84966-4122-4665-8DAF-B9DFA4358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0882" y="4963883"/>
            <a:ext cx="942298" cy="1481474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13C427D1-1D3D-4613-AA62-6EE35648E1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7800" y="2670748"/>
            <a:ext cx="953826" cy="1481474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50DE200D-6DC8-4829-902D-B307B55C3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86381" y="4992520"/>
            <a:ext cx="943679" cy="1481474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196976D0-E48D-408B-84D0-769959F526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93949" y="4978665"/>
            <a:ext cx="946216" cy="1486548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79102DFD-6A3C-4C1F-A900-AF030FC34A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54006" y="2748774"/>
            <a:ext cx="949404" cy="1486467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C0A0268A-93A8-43BF-ADC6-669DCC8D10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48328" y="2720942"/>
            <a:ext cx="959586" cy="1494103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F62BAAC9-CAE8-41C2-932E-563F504638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19063" y="2720942"/>
            <a:ext cx="951950" cy="1494103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9AC90F98-3D6D-4630-A1EF-10B81D43012F}"/>
              </a:ext>
            </a:extLst>
          </p:cNvPr>
          <p:cNvSpPr/>
          <p:nvPr/>
        </p:nvSpPr>
        <p:spPr>
          <a:xfrm>
            <a:off x="5888153" y="2894665"/>
            <a:ext cx="1021566" cy="102156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3F51A2-955B-48ED-9666-2575D56D6B40}"/>
              </a:ext>
            </a:extLst>
          </p:cNvPr>
          <p:cNvSpPr txBox="1"/>
          <p:nvPr/>
        </p:nvSpPr>
        <p:spPr>
          <a:xfrm>
            <a:off x="695400" y="1651940"/>
            <a:ext cx="11598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200" b="1" dirty="0">
                <a:latin typeface="+mn-ea"/>
                <a:ea typeface="+mn-ea"/>
              </a:rPr>
              <a:t>기준 카드 중앙에 있는 </a:t>
            </a:r>
            <a:r>
              <a:rPr lang="ko-KR" altLang="en-US" sz="2200" b="1" dirty="0">
                <a:highlight>
                  <a:srgbClr val="00FFFF"/>
                </a:highlight>
                <a:latin typeface="+mn-ea"/>
                <a:ea typeface="+mn-ea"/>
              </a:rPr>
              <a:t>도형과 색깔을 </a:t>
            </a:r>
            <a:r>
              <a:rPr lang="ko-KR" altLang="en-US" sz="2200" b="1" dirty="0">
                <a:latin typeface="+mn-ea"/>
                <a:ea typeface="+mn-ea"/>
              </a:rPr>
              <a:t>자신의 카드 </a:t>
            </a:r>
            <a:r>
              <a:rPr lang="ko-KR" altLang="en-US" sz="2200" b="1" dirty="0">
                <a:highlight>
                  <a:srgbClr val="00FFFF"/>
                </a:highlight>
                <a:latin typeface="+mn-ea"/>
                <a:ea typeface="+mn-ea"/>
              </a:rPr>
              <a:t>코너</a:t>
            </a:r>
            <a:r>
              <a:rPr lang="ko-KR" altLang="en-US" sz="2200" b="1" dirty="0">
                <a:latin typeface="+mn-ea"/>
                <a:ea typeface="+mn-ea"/>
              </a:rPr>
              <a:t>에서 빨리 찾아 내려 놓습니다</a:t>
            </a:r>
            <a:r>
              <a:rPr lang="en-US" altLang="ko-KR" sz="2200" b="1" dirty="0">
                <a:latin typeface="+mn-ea"/>
                <a:ea typeface="+mn-ea"/>
              </a:rPr>
              <a:t>.</a:t>
            </a:r>
            <a:endParaRPr lang="ko-KR" altLang="en-US" sz="2200" b="1" dirty="0">
              <a:latin typeface="+mn-ea"/>
              <a:ea typeface="+mn-ea"/>
            </a:endParaRPr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B1A50828-F243-4AC6-B73A-642D8FA9F29D}"/>
              </a:ext>
            </a:extLst>
          </p:cNvPr>
          <p:cNvSpPr/>
          <p:nvPr/>
        </p:nvSpPr>
        <p:spPr>
          <a:xfrm>
            <a:off x="1024621" y="3569347"/>
            <a:ext cx="661970" cy="685718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2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671 L -0.00091 0.00671 C 0.00013 0.00139 0.00052 -0.00486 0.00247 -0.00949 C 0.00338 -0.01204 0.0056 -0.01204 0.00703 -0.01343 C 0.01146 -0.01852 0.01107 -0.0206 0.01601 -0.02361 C 0.01901 -0.02546 0.02213 -0.02593 0.02513 -0.02778 C 0.02747 -0.02894 0.02969 -0.03056 0.03203 -0.03171 C 0.03346 -0.03241 0.03502 -0.03287 0.03646 -0.0338 C 0.0388 -0.03495 0.04101 -0.03634 0.04336 -0.03773 C 0.04453 -0.03843 0.04557 -0.03935 0.04674 -0.03982 L 0.06041 -0.04583 C 0.06185 -0.04653 0.06341 -0.04745 0.06497 -0.04792 C 0.06719 -0.04861 0.06953 -0.04907 0.07174 -0.04977 C 0.07331 -0.05046 0.07474 -0.05139 0.0763 -0.05185 C 0.07851 -0.05278 0.08086 -0.05324 0.08307 -0.05394 C 0.08463 -0.05532 0.08607 -0.05694 0.08763 -0.05787 C 0.09114 -0.06019 0.09857 -0.06157 0.1013 -0.06204 C 0.10924 -0.06296 0.11719 -0.06343 0.12513 -0.06389 L 0.17057 -0.06204 C 0.17812 -0.06157 0.18581 -0.06181 0.19336 -0.05995 C 0.19687 -0.05903 0.2 -0.05509 0.20351 -0.05394 C 0.2095 -0.05185 0.21094 -0.05162 0.21719 -0.04792 C 0.21914 -0.04676 0.22096 -0.04468 0.22291 -0.04375 C 0.22513 -0.04282 0.22747 -0.04259 0.22969 -0.0419 C 0.23385 -0.04028 0.23997 -0.03681 0.2444 -0.03565 C 0.27174 -0.02917 0.24375 -0.03727 0.26263 -0.03171 C 0.2638 -0.03102 0.26497 -0.03032 0.26601 -0.02963 C 0.26797 -0.02847 0.26979 -0.02662 0.27174 -0.02569 C 0.27851 -0.02199 0.29088 -0.02222 0.29557 -0.02153 C 0.29896 -0.02083 0.30547 -0.02014 0.30924 -0.01759 C 0.31081 -0.01644 0.31211 -0.01435 0.3138 -0.01343 C 0.31732 -0.01157 0.32995 -0.00995 0.3319 -0.00949 C 0.33307 -0.0088 0.33424 -0.00787 0.33541 -0.00741 C 0.34453 -0.00394 0.33958 -0.00718 0.34791 -0.00347 C 0.35599 0.00023 0.34674 3.7037E-7 0.36263 0.00255 C 0.36679 0.00324 0.37096 0.00393 0.37513 0.00463 C 0.37773 0.00509 0.38047 0.00579 0.38307 0.00671 C 0.39036 0.0088 0.38659 0.00856 0.38997 0.00856 L 0.38997 0.00856 " pathEditMode="relative" ptsTypes="AAAAAAAAAAAAAAAAAAAAAAAAAAAAAAAAAAAAAA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63" grpId="0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그림 55">
            <a:extLst>
              <a:ext uri="{FF2B5EF4-FFF2-40B4-BE49-F238E27FC236}">
                <a16:creationId xmlns:a16="http://schemas.microsoft.com/office/drawing/2014/main" id="{00E84966-4122-4665-8DAF-B9DFA4358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83" y="4968520"/>
            <a:ext cx="942298" cy="1481474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196976D0-E48D-408B-84D0-769959F52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949" y="4978665"/>
            <a:ext cx="946216" cy="1486548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50DE200D-6DC8-4829-902D-B307B55C3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381" y="4992520"/>
            <a:ext cx="943679" cy="148147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7F21989-63EC-4081-8C1C-D97B9CA3D9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594" y="2609704"/>
            <a:ext cx="950443" cy="148147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4419165-66EC-48DB-A7D1-ED7E67119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7454" y="2637826"/>
            <a:ext cx="930149" cy="148147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436E503-6655-44BC-9E4A-A3B9BBE42C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4663" y="2641772"/>
            <a:ext cx="940296" cy="148147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57E7085C-8380-4E5E-B493-C06B1E6172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9703" y="2641772"/>
            <a:ext cx="936914" cy="149162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952B2E2-9971-4C03-B684-63A2980663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4880" y="2680041"/>
            <a:ext cx="943679" cy="148147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2F8FE26-9811-4476-ADC5-631C61B506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4050" y="2668026"/>
            <a:ext cx="930149" cy="149162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994941A-C03B-42F5-B30E-538BC37BBF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4846" y="2663396"/>
            <a:ext cx="943679" cy="147809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ADFD4D0-4531-4DD8-94AC-2144D53D470C}"/>
              </a:ext>
            </a:extLst>
          </p:cNvPr>
          <p:cNvSpPr/>
          <p:nvPr/>
        </p:nvSpPr>
        <p:spPr>
          <a:xfrm>
            <a:off x="540591" y="1099037"/>
            <a:ext cx="11233248" cy="56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75220" y="266681"/>
            <a:ext cx="67687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 게임 방법 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33" y="397760"/>
            <a:ext cx="2567111" cy="6077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4" y="351820"/>
            <a:ext cx="715725" cy="71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F62EF-E6D2-41D7-969A-EDED1AE194B2}"/>
              </a:ext>
            </a:extLst>
          </p:cNvPr>
          <p:cNvSpPr txBox="1"/>
          <p:nvPr/>
        </p:nvSpPr>
        <p:spPr>
          <a:xfrm>
            <a:off x="296700" y="1153818"/>
            <a:ext cx="11598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latin typeface="+mn-ea"/>
                <a:ea typeface="+mn-ea"/>
              </a:rPr>
              <a:t>누군가 조건에 맞게 카드를 먼저 내려 놓으면 </a:t>
            </a:r>
            <a:r>
              <a:rPr lang="ko-KR" altLang="en-US" sz="2200" b="1" dirty="0">
                <a:highlight>
                  <a:srgbClr val="FFFF00"/>
                </a:highlight>
                <a:latin typeface="+mn-ea"/>
                <a:ea typeface="+mn-ea"/>
              </a:rPr>
              <a:t>기준 카드가 바뀝니다</a:t>
            </a:r>
            <a:r>
              <a:rPr lang="en-US" altLang="ko-KR" sz="2200" b="1" dirty="0">
                <a:highlight>
                  <a:srgbClr val="FFFF00"/>
                </a:highlight>
                <a:latin typeface="+mn-ea"/>
                <a:ea typeface="+mn-ea"/>
              </a:rPr>
              <a:t>.</a:t>
            </a:r>
            <a:endParaRPr lang="ko-KR" altLang="en-US" sz="2200" b="1" dirty="0">
              <a:highlight>
                <a:srgbClr val="FFFF00"/>
              </a:highlight>
              <a:latin typeface="+mn-ea"/>
              <a:ea typeface="+mn-ea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ABABEE-9687-4859-8660-D962FA220F1F}"/>
              </a:ext>
            </a:extLst>
          </p:cNvPr>
          <p:cNvGrpSpPr/>
          <p:nvPr/>
        </p:nvGrpSpPr>
        <p:grpSpPr>
          <a:xfrm>
            <a:off x="3993299" y="5047451"/>
            <a:ext cx="1037050" cy="1419016"/>
            <a:chOff x="708802" y="3595281"/>
            <a:chExt cx="1348921" cy="1845755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9A0DE5E0-CD5E-44BE-9E8A-FE8E613B6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3F377A-C122-4170-BF1C-18FFF17B5267}"/>
                </a:ext>
              </a:extLst>
            </p:cNvPr>
            <p:cNvSpPr txBox="1"/>
            <p:nvPr/>
          </p:nvSpPr>
          <p:spPr>
            <a:xfrm>
              <a:off x="868457" y="3595281"/>
              <a:ext cx="11677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5B418A1-039F-48B2-AA02-5CCAECA4279F}"/>
              </a:ext>
            </a:extLst>
          </p:cNvPr>
          <p:cNvGrpSpPr/>
          <p:nvPr/>
        </p:nvGrpSpPr>
        <p:grpSpPr>
          <a:xfrm>
            <a:off x="1122413" y="4102784"/>
            <a:ext cx="1003226" cy="1486456"/>
            <a:chOff x="2147863" y="1446659"/>
            <a:chExt cx="1304925" cy="1933476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24ECCB2E-B9A7-4F97-AC76-E88F7E406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6ABB04-2D97-4C22-B761-20219555A63F}"/>
                </a:ext>
              </a:extLst>
            </p:cNvPr>
            <p:cNvSpPr txBox="1"/>
            <p:nvPr/>
          </p:nvSpPr>
          <p:spPr>
            <a:xfrm>
              <a:off x="2279579" y="1446659"/>
              <a:ext cx="1167757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BC6A2A3-4E22-41FE-BF9E-98E79D0ADFC0}"/>
              </a:ext>
            </a:extLst>
          </p:cNvPr>
          <p:cNvGrpSpPr/>
          <p:nvPr/>
        </p:nvGrpSpPr>
        <p:grpSpPr>
          <a:xfrm>
            <a:off x="10019063" y="4149080"/>
            <a:ext cx="1037050" cy="1444388"/>
            <a:chOff x="10609817" y="1280901"/>
            <a:chExt cx="1348921" cy="1878757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039EF22-7822-4D91-852F-57814B265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69BADF-EDAB-41BE-BC1B-481DF4324B8C}"/>
                </a:ext>
              </a:extLst>
            </p:cNvPr>
            <p:cNvSpPr txBox="1"/>
            <p:nvPr/>
          </p:nvSpPr>
          <p:spPr>
            <a:xfrm>
              <a:off x="10700398" y="1280901"/>
              <a:ext cx="11677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E84E3C22-9F19-4D60-9DF0-BF375B2D2A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16731" y="2648799"/>
            <a:ext cx="972590" cy="1532091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0D4E089-A8EE-495B-AB9F-3CA0CBC79245}"/>
              </a:ext>
            </a:extLst>
          </p:cNvPr>
          <p:cNvSpPr/>
          <p:nvPr/>
        </p:nvSpPr>
        <p:spPr>
          <a:xfrm>
            <a:off x="4295800" y="497732"/>
            <a:ext cx="3518755" cy="560257"/>
          </a:xfrm>
          <a:prstGeom prst="roundRect">
            <a:avLst/>
          </a:prstGeom>
          <a:noFill/>
          <a:ln w="38100">
            <a:solidFill>
              <a:srgbClr val="914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2. 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기준카드가 바뀝니다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.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1E354F8E-FD40-46D3-8C5F-6205919BEC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3352" y="2641772"/>
            <a:ext cx="949164" cy="1494102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09DDC100-90CF-45DF-9E8B-A514B0C37F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88057" y="2655391"/>
            <a:ext cx="944047" cy="1494102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13C427D1-1D3D-4613-AA62-6EE35648E1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92659" y="2667606"/>
            <a:ext cx="953826" cy="1481474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79102DFD-6A3C-4C1F-A900-AF030FC34A0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54006" y="2748774"/>
            <a:ext cx="949404" cy="1486467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C0A0268A-93A8-43BF-ADC6-669DCC8D106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48328" y="2720942"/>
            <a:ext cx="959586" cy="1494103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F62BAAC9-CAE8-41C2-932E-563F504638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19063" y="2720942"/>
            <a:ext cx="951950" cy="1494103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9AC90F98-3D6D-4630-A1EF-10B81D43012F}"/>
              </a:ext>
            </a:extLst>
          </p:cNvPr>
          <p:cNvSpPr/>
          <p:nvPr/>
        </p:nvSpPr>
        <p:spPr>
          <a:xfrm>
            <a:off x="6068344" y="2878040"/>
            <a:ext cx="1021566" cy="102156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B1A50828-F243-4AC6-B73A-642D8FA9F29D}"/>
              </a:ext>
            </a:extLst>
          </p:cNvPr>
          <p:cNvSpPr/>
          <p:nvPr/>
        </p:nvSpPr>
        <p:spPr>
          <a:xfrm>
            <a:off x="9861936" y="2516380"/>
            <a:ext cx="661970" cy="685718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말풍선: 타원형 40">
            <a:extLst>
              <a:ext uri="{FF2B5EF4-FFF2-40B4-BE49-F238E27FC236}">
                <a16:creationId xmlns:a16="http://schemas.microsoft.com/office/drawing/2014/main" id="{9C31EC7A-34A1-4ADE-A7D4-A2F56E60F8F0}"/>
              </a:ext>
            </a:extLst>
          </p:cNvPr>
          <p:cNvSpPr/>
          <p:nvPr/>
        </p:nvSpPr>
        <p:spPr>
          <a:xfrm>
            <a:off x="1337848" y="5537817"/>
            <a:ext cx="2485656" cy="862642"/>
          </a:xfrm>
          <a:prstGeom prst="wedgeEllipseCallout">
            <a:avLst>
              <a:gd name="adj1" fmla="val 70512"/>
              <a:gd name="adj2" fmla="val 249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내릴 카드가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없어 </a:t>
            </a:r>
            <a:r>
              <a:rPr lang="ko-KR" altLang="en-US" sz="2000" b="1" dirty="0" err="1">
                <a:solidFill>
                  <a:schemeClr val="tx1"/>
                </a:solidFill>
                <a:latin typeface="+mn-ea"/>
              </a:rPr>
              <a:t>ㅠㅠ</a:t>
            </a:r>
            <a:endParaRPr lang="ko-KR" altLang="en-US" sz="2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E7F82F01-9871-4C0F-936D-5DD1357D9C9B}"/>
              </a:ext>
            </a:extLst>
          </p:cNvPr>
          <p:cNvSpPr/>
          <p:nvPr/>
        </p:nvSpPr>
        <p:spPr>
          <a:xfrm>
            <a:off x="540590" y="1099839"/>
            <a:ext cx="11233248" cy="11950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내려놓을 카드가 없는 플레이어는 </a:t>
            </a:r>
            <a:endParaRPr lang="en-US" altLang="ko-KR" sz="2000" b="1" dirty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이미 내려 놓은 카드 중 </a:t>
            </a:r>
            <a:r>
              <a:rPr lang="en-US" altLang="ko-KR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1</a:t>
            </a:r>
            <a:r>
              <a:rPr lang="ko-KR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장을 뽑아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 맨 위로 올려 기준 카드를 바꿀 수 있습니다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.</a:t>
            </a:r>
          </a:p>
          <a:p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대신</a:t>
            </a:r>
            <a:r>
              <a:rPr lang="en-US" altLang="ko-KR" sz="20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내려놓은 카드에서 </a:t>
            </a:r>
            <a:r>
              <a:rPr lang="en-US" altLang="ko-KR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2</a:t>
            </a:r>
            <a:r>
              <a:rPr lang="ko-KR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장을 다시 가져가야</a:t>
            </a:r>
            <a:r>
              <a:rPr lang="ko-KR" altLang="en-US" sz="2000" b="1" dirty="0">
                <a:solidFill>
                  <a:schemeClr val="tx1"/>
                </a:solidFill>
                <a:latin typeface="+mn-ea"/>
              </a:rPr>
              <a:t> 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EE439E5-A0EC-455C-BD56-8BC29BE8F9F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31150" y="6716668"/>
            <a:ext cx="936914" cy="148485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3BE4A08-36C6-4FF1-92D5-EAC612EF81F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05903" y="6723432"/>
            <a:ext cx="930149" cy="1478092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BC2AB70A-01C9-4A02-9221-92337D7E19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8968" y="4334206"/>
            <a:ext cx="943679" cy="1481474"/>
          </a:xfrm>
          <a:prstGeom prst="rect">
            <a:avLst/>
          </a:prstGeom>
        </p:spPr>
      </p:pic>
      <p:sp>
        <p:nvSpPr>
          <p:cNvPr id="40" name="타원 39">
            <a:extLst>
              <a:ext uri="{FF2B5EF4-FFF2-40B4-BE49-F238E27FC236}">
                <a16:creationId xmlns:a16="http://schemas.microsoft.com/office/drawing/2014/main" id="{A6532CDE-AD1F-4AAF-AEBE-3083770CA9F7}"/>
              </a:ext>
            </a:extLst>
          </p:cNvPr>
          <p:cNvSpPr/>
          <p:nvPr/>
        </p:nvSpPr>
        <p:spPr>
          <a:xfrm>
            <a:off x="6261384" y="2878040"/>
            <a:ext cx="1021566" cy="1021566"/>
          </a:xfrm>
          <a:prstGeom prst="ellipse">
            <a:avLst/>
          </a:prstGeom>
          <a:noFill/>
          <a:ln w="1238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807F2-1EC6-4810-A2C6-A7991E0D9B91}"/>
              </a:ext>
            </a:extLst>
          </p:cNvPr>
          <p:cNvSpPr txBox="1"/>
          <p:nvPr/>
        </p:nvSpPr>
        <p:spPr>
          <a:xfrm>
            <a:off x="7399877" y="272094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기준 카드</a:t>
            </a:r>
            <a:endParaRPr lang="en-US" altLang="ko-KR" b="1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변경됨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DC1F0E-07CF-4337-92A7-5F70D9714E3F}"/>
              </a:ext>
            </a:extLst>
          </p:cNvPr>
          <p:cNvSpPr txBox="1"/>
          <p:nvPr/>
        </p:nvSpPr>
        <p:spPr>
          <a:xfrm>
            <a:off x="8333457" y="4556418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장 가져오기</a:t>
            </a:r>
          </a:p>
        </p:txBody>
      </p:sp>
    </p:spTree>
    <p:extLst>
      <p:ext uri="{BB962C8B-B14F-4D97-AF65-F5344CB8AC3E}">
        <p14:creationId xmlns:p14="http://schemas.microsoft.com/office/powerpoint/2010/main" val="5484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00649 L 0.00286 -0.00649 C -0.01263 -0.0088 -0.03477 -0.01019 -0.0517 -0.01667 C -0.06133 -0.02037 -0.07058 -0.02593 -0.08021 -0.02894 C -0.08464 -0.0301 -0.08933 -0.03102 -0.09375 -0.03287 C -0.10703 -0.03797 -0.10443 -0.03866 -0.11654 -0.04491 C -0.11953 -0.04653 -0.12253 -0.04769 -0.12565 -0.04908 C -0.13998 -0.06436 -0.12305 -0.04792 -0.13698 -0.05718 C -0.13828 -0.05787 -0.13907 -0.06042 -0.14037 -0.06112 C -0.14297 -0.0625 -0.14571 -0.0625 -0.14831 -0.0632 C -0.14948 -0.06459 -0.15039 -0.06644 -0.1517 -0.06713 C -0.15391 -0.06852 -0.15625 -0.06852 -0.1586 -0.06922 C -0.16537 -0.07107 -0.16862 -0.07176 -0.17565 -0.07338 C -0.19323 -0.08218 -0.17331 -0.07292 -0.19271 -0.0794 C -0.19571 -0.08033 -0.1987 -0.08241 -0.2017 -0.08334 C -0.20508 -0.0845 -0.2086 -0.08473 -0.21198 -0.08542 L -0.2211 -0.0875 C -0.23295 -0.1 -0.22071 -0.08843 -0.23242 -0.09561 C -0.23399 -0.09653 -0.23542 -0.09838 -0.23698 -0.09954 C -0.24141 -0.10255 -0.24909 -0.10301 -0.25287 -0.10348 C -0.26237 -0.10232 -0.27188 -0.10186 -0.28125 -0.09954 C -0.28334 -0.09908 -0.28503 -0.09653 -0.28698 -0.09561 C -0.2888 -0.09445 -0.29076 -0.09422 -0.29271 -0.09352 C -0.29375 -0.09306 -0.29492 -0.09213 -0.2961 -0.09144 C -0.29753 -0.09075 -0.29909 -0.09005 -0.30065 -0.08936 C -0.3013 -0.08403 -0.30196 -0.07848 -0.30287 -0.07338 C -0.30326 -0.0713 -0.30352 -0.06922 -0.30404 -0.06713 C -0.30469 -0.06505 -0.30547 -0.06297 -0.30625 -0.06112 C -0.30729 -0.05903 -0.30834 -0.05672 -0.30964 -0.0551 C -0.31068 -0.05394 -0.31198 -0.05371 -0.31315 -0.05301 C -0.31511 -0.0507 -0.31966 -0.04537 -0.3211 -0.04306 C -0.3224 -0.04051 -0.32318 -0.03727 -0.32448 -0.03496 C -0.32539 -0.03311 -0.32683 -0.03241 -0.32787 -0.03079 C -0.32917 -0.02894 -0.33008 -0.02662 -0.33125 -0.02477 C -0.33503 -0.01922 -0.33464 -0.02338 -0.33464 -0.01875 L -0.33242 -0.01667 " pathEditMode="relative" ptsTypes="AAAAAAAAAAAAAAAAAAAAAAAAAAAAAAAAAAAA">
                                      <p:cBhvr>
                                        <p:cTn id="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10482 -0.239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28346 0.3377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687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8581 0.3356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64" grpId="0" animBg="1"/>
      <p:bldP spid="41" grpId="0" animBg="1"/>
      <p:bldP spid="42" grpId="0" animBg="1"/>
      <p:bldP spid="40" grpId="0" animBg="1"/>
      <p:bldP spid="18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075220" y="266681"/>
            <a:ext cx="676875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ctr">
              <a:lnSpc>
                <a:spcPct val="140000"/>
              </a:lnSpc>
            </a:pP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 게임 종료 </a:t>
            </a:r>
            <a:endParaRPr lang="ko-KR" altLang="en-US" sz="60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82" y="5934841"/>
            <a:ext cx="2567111" cy="60775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4" y="351820"/>
            <a:ext cx="715725" cy="715725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CEABABEE-9687-4859-8660-D962FA220F1F}"/>
              </a:ext>
            </a:extLst>
          </p:cNvPr>
          <p:cNvGrpSpPr/>
          <p:nvPr/>
        </p:nvGrpSpPr>
        <p:grpSpPr>
          <a:xfrm>
            <a:off x="3958338" y="4857844"/>
            <a:ext cx="1037050" cy="1419016"/>
            <a:chOff x="708802" y="3595281"/>
            <a:chExt cx="1348921" cy="1845755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9A0DE5E0-CD5E-44BE-9E8A-FE8E613B6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02" y="4092115"/>
              <a:ext cx="1348921" cy="134892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3F377A-C122-4170-BF1C-18FFF17B5267}"/>
                </a:ext>
              </a:extLst>
            </p:cNvPr>
            <p:cNvSpPr txBox="1"/>
            <p:nvPr/>
          </p:nvSpPr>
          <p:spPr>
            <a:xfrm>
              <a:off x="868457" y="3595281"/>
              <a:ext cx="11677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2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5B418A1-039F-48B2-AA02-5CCAECA4279F}"/>
              </a:ext>
            </a:extLst>
          </p:cNvPr>
          <p:cNvGrpSpPr/>
          <p:nvPr/>
        </p:nvGrpSpPr>
        <p:grpSpPr>
          <a:xfrm>
            <a:off x="1209016" y="3117712"/>
            <a:ext cx="1003226" cy="1486456"/>
            <a:chOff x="2147863" y="1446659"/>
            <a:chExt cx="1304925" cy="1933476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24ECCB2E-B9A7-4F97-AC76-E88F7E406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2"/>
            <a:stretch/>
          </p:blipFill>
          <p:spPr>
            <a:xfrm>
              <a:off x="2147863" y="1967419"/>
              <a:ext cx="1304925" cy="141271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6ABB04-2D97-4C22-B761-20219555A63F}"/>
                </a:ext>
              </a:extLst>
            </p:cNvPr>
            <p:cNvSpPr txBox="1"/>
            <p:nvPr/>
          </p:nvSpPr>
          <p:spPr>
            <a:xfrm>
              <a:off x="2279579" y="1446659"/>
              <a:ext cx="1167757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1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BC6A2A3-4E22-41FE-BF9E-98E79D0ADFC0}"/>
              </a:ext>
            </a:extLst>
          </p:cNvPr>
          <p:cNvGrpSpPr/>
          <p:nvPr/>
        </p:nvGrpSpPr>
        <p:grpSpPr>
          <a:xfrm>
            <a:off x="10105666" y="3164008"/>
            <a:ext cx="1037050" cy="1444388"/>
            <a:chOff x="10609817" y="1280901"/>
            <a:chExt cx="1348921" cy="1878757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039EF22-7822-4D91-852F-57814B265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817" y="1810737"/>
              <a:ext cx="1348921" cy="134892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69BADF-EDAB-41BE-BC1B-481DF4324B8C}"/>
                </a:ext>
              </a:extLst>
            </p:cNvPr>
            <p:cNvSpPr txBox="1"/>
            <p:nvPr/>
          </p:nvSpPr>
          <p:spPr>
            <a:xfrm>
              <a:off x="10700398" y="1280901"/>
              <a:ext cx="116775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>
                  <a:latin typeface="+mn-ea"/>
                  <a:ea typeface="+mn-ea"/>
                </a:rPr>
                <a:t>Player 3</a:t>
              </a: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55" name="그림 54">
            <a:extLst>
              <a:ext uri="{FF2B5EF4-FFF2-40B4-BE49-F238E27FC236}">
                <a16:creationId xmlns:a16="http://schemas.microsoft.com/office/drawing/2014/main" id="{E84E3C22-9F19-4D60-9DF0-BF375B2D2A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569" y="4772342"/>
            <a:ext cx="972590" cy="1532091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0D4E089-A8EE-495B-AB9F-3CA0CBC79245}"/>
              </a:ext>
            </a:extLst>
          </p:cNvPr>
          <p:cNvSpPr/>
          <p:nvPr/>
        </p:nvSpPr>
        <p:spPr>
          <a:xfrm>
            <a:off x="3300337" y="484748"/>
            <a:ext cx="7463534" cy="560257"/>
          </a:xfrm>
          <a:prstGeom prst="roundRect">
            <a:avLst/>
          </a:prstGeom>
          <a:noFill/>
          <a:ln w="38100">
            <a:solidFill>
              <a:srgbClr val="914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누군가 카드를 먼저 내려 놓으면 게임이 </a:t>
            </a:r>
            <a:r>
              <a:rPr lang="ko-KR" altLang="en-US" sz="2400" b="1" dirty="0">
                <a:solidFill>
                  <a:srgbClr val="C00000"/>
                </a:solidFill>
                <a:latin typeface="+mn-ea"/>
              </a:rPr>
              <a:t>종료</a:t>
            </a:r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됩니다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. 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09DDC100-90CF-45DF-9E8B-A514B0C37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1690" y="4785340"/>
            <a:ext cx="944047" cy="1494102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196976D0-E48D-408B-84D0-769959F526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8988" y="4789058"/>
            <a:ext cx="946216" cy="1486548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79102DFD-6A3C-4C1F-A900-AF030FC34A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0609" y="1763702"/>
            <a:ext cx="949404" cy="1486467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C0A0268A-93A8-43BF-ADC6-669DCC8D10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4931" y="1735870"/>
            <a:ext cx="959586" cy="1494103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F62BAAC9-CAE8-41C2-932E-563F504638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9900" y="2100998"/>
            <a:ext cx="951950" cy="1494103"/>
          </a:xfrm>
          <a:prstGeom prst="rect">
            <a:avLst/>
          </a:prstGeom>
        </p:spPr>
      </p:pic>
      <p:sp>
        <p:nvSpPr>
          <p:cNvPr id="41" name="말풍선: 타원형 40">
            <a:extLst>
              <a:ext uri="{FF2B5EF4-FFF2-40B4-BE49-F238E27FC236}">
                <a16:creationId xmlns:a16="http://schemas.microsoft.com/office/drawing/2014/main" id="{9C31EC7A-34A1-4ADE-A7D4-A2F56E60F8F0}"/>
              </a:ext>
            </a:extLst>
          </p:cNvPr>
          <p:cNvSpPr/>
          <p:nvPr/>
        </p:nvSpPr>
        <p:spPr>
          <a:xfrm>
            <a:off x="2471557" y="3332792"/>
            <a:ext cx="1752235" cy="862642"/>
          </a:xfrm>
          <a:prstGeom prst="wedgeEllipseCallout">
            <a:avLst>
              <a:gd name="adj1" fmla="val -62144"/>
              <a:gd name="adj2" fmla="val 32370"/>
            </a:avLst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끝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!!</a:t>
            </a: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latin typeface="+mn-ea"/>
              </a:rPr>
              <a:t>승리</a:t>
            </a:r>
            <a:r>
              <a:rPr lang="en-US" altLang="ko-KR" sz="2400" b="1" dirty="0">
                <a:solidFill>
                  <a:schemeClr val="tx1"/>
                </a:solidFill>
                <a:latin typeface="+mn-ea"/>
              </a:rPr>
              <a:t>~!</a:t>
            </a:r>
            <a:endParaRPr lang="ko-KR" altLang="en-US" sz="24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8" name="그림 57">
            <a:extLst>
              <a:ext uri="{FF2B5EF4-FFF2-40B4-BE49-F238E27FC236}">
                <a16:creationId xmlns:a16="http://schemas.microsoft.com/office/drawing/2014/main" id="{50DE200D-6DC8-4829-902D-B307B55C3C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9344" y="2093869"/>
            <a:ext cx="943679" cy="148147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F915E0B-2CB0-4B98-9C63-6EC282DC0E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082" y="1658340"/>
            <a:ext cx="950762" cy="1516569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00E84966-4122-4665-8DAF-B9DFA43587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9122" y="4778913"/>
            <a:ext cx="942298" cy="148147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47B3C45-FC9D-4B16-8413-4495456761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86704" y="1658340"/>
            <a:ext cx="950762" cy="14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9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0.00926 L -0.00664 0.00926 C -0.00404 0.00533 -0.00117 0.00163 0.0013 -0.00277 C 0.00898 -0.01666 -0.00417 -4.81481E-6 0.00807 -0.01689 C 0.00976 -0.01944 0.01198 -0.0206 0.0138 -0.02314 C 0.01497 -0.02476 0.01588 -0.02731 0.01719 -0.02916 C 0.01823 -0.03078 0.01953 -0.03148 0.02057 -0.0331 C 0.0237 -0.03819 0.02669 -0.04398 0.02969 -0.0493 C 0.03112 -0.05208 0.03242 -0.05555 0.03424 -0.0574 C 0.03607 -0.05949 0.03802 -0.06134 0.03984 -0.06342 C 0.04141 -0.06527 0.04284 -0.06782 0.0444 -0.06944 C 0.04622 -0.07129 0.04831 -0.07199 0.05013 -0.07361 C 0.0513 -0.07476 0.05234 -0.07638 0.05351 -0.07754 C 0.05612 -0.08055 0.06328 -0.08819 0.06601 -0.08981 C 0.06862 -0.0912 0.07135 -0.09097 0.07396 -0.09166 C 0.09453 -0.09745 0.06562 -0.09004 0.0888 -0.09583 C 0.08984 -0.09722 0.09088 -0.09907 0.09219 -0.09976 C 0.09505 -0.10185 0.09844 -0.10138 0.1013 -0.10393 C 0.10716 -0.10925 0.10417 -0.10717 0.11029 -0.10995 C 0.11185 -0.11203 0.11315 -0.11481 0.11484 -0.11597 C 0.11706 -0.11759 0.1194 -0.11736 0.12174 -0.11805 C 0.12357 -0.11875 0.12552 -0.11944 0.12734 -0.12013 C 0.1293 -0.12199 0.13086 -0.12523 0.13307 -0.12615 C 0.1345 -0.12685 0.16029 -0.13009 0.16029 -0.13009 C 0.16393 -0.13148 0.16927 -0.13356 0.17279 -0.13425 C 0.17695 -0.13518 0.18112 -0.13564 0.18529 -0.13611 C 0.19818 -0.13564 0.21107 -0.13541 0.22396 -0.13425 C 0.22513 -0.13402 0.22617 -0.13263 0.22734 -0.13217 C 0.23047 -0.13101 0.2345 -0.13078 0.23763 -0.12824 C 0.2388 -0.12708 0.23971 -0.12476 0.24101 -0.12407 C 0.24466 -0.12199 0.25234 -0.12013 0.25234 -0.12013 C 0.26068 -0.11018 0.24909 -0.12268 0.2638 -0.11388 C 0.26588 -0.11273 0.26745 -0.10949 0.2694 -0.10787 C 0.28073 -0.09861 0.27656 -0.10416 0.2888 -0.09791 C 0.2918 -0.09629 0.29479 -0.09375 0.29779 -0.09166 C 0.30234 -0.08888 0.30742 -0.08796 0.31146 -0.08379 C 0.31328 -0.08171 0.31927 -0.075 0.32174 -0.07361 C 0.32461 -0.07175 0.32786 -0.07129 0.33086 -0.06944 C 0.33424 -0.06759 0.3375 -0.06435 0.34101 -0.06342 C 0.34401 -0.06273 0.34713 -0.06226 0.35013 -0.06134 C 0.35469 -0.06018 0.35573 -0.05833 0.36029 -0.05532 C 0.36146 -0.05462 0.36263 -0.05416 0.3638 -0.05347 C 0.3668 -0.05092 0.36966 -0.04722 0.37279 -0.04537 C 0.37669 -0.04305 0.37682 -0.04328 0.38086 -0.03912 C 0.38203 -0.03796 0.38294 -0.03634 0.38424 -0.03518 C 0.397 -0.02384 0.37565 -0.04583 0.39219 -0.02916 C 0.39792 -0.02314 0.39544 -0.02245 0.40469 -0.01689 C 0.4082 -0.01481 0.40911 -0.01458 0.41263 -0.01087 C 0.41497 -0.00833 0.4168 -0.00439 0.4194 -0.00277 L 0.4263 0.00116 C 0.42695 0.00255 0.42786 0.00371 0.42851 0.00533 C 0.42943 0.00718 0.42969 0.00973 0.43073 0.01135 C 0.43203 0.01297 0.43958 0.01528 0.43984 0.01528 C 0.44101 0.01598 0.44219 0.0169 0.44336 0.01737 C 0.44635 0.01875 0.44948 0.01968 0.45234 0.0213 C 0.4638 0.02825 0.44609 0.01783 0.46029 0.02547 C 0.46263 0.02663 0.46719 0.0294 0.46719 0.0294 C 0.46927 0.03334 0.47109 0.03727 0.47396 0.03959 C 0.47617 0.04144 0.48086 0.04375 0.48086 0.04375 L 0.48086 0.04375 " pathEditMode="relative" ptsTypes="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0324 L 0.00651 0.00324 C 0.00612 -0.01435 0.00612 -0.03194 0.00534 -0.0493 C 0.00494 -0.0588 0.00377 -0.06829 0.00312 -0.07778 C 0.00182 -0.0963 0.00169 -0.1037 0.00091 -0.12407 C 0.00117 -0.13634 0.00143 -0.14838 0.00195 -0.16042 C 0.00221 -0.16458 0.00286 -0.16852 0.00312 -0.17268 C 0.00364 -0.1794 0.00364 -0.18611 0.00429 -0.19282 C 0.00468 -0.19838 0.00976 -0.21458 0.00989 -0.21505 C 0.01106 -0.21782 0.01237 -0.22037 0.01341 -0.22315 C 0.01432 -0.22569 0.01471 -0.2287 0.01562 -0.23125 C 0.01666 -0.23403 0.0181 -0.23634 0.01901 -0.23935 C 0.02291 -0.25162 0.02005 -0.2463 0.02252 -0.25741 C 0.02304 -0.26018 0.02396 -0.26296 0.02474 -0.26551 C 0.02773 -0.28634 0.02369 -0.26065 0.02812 -0.28171 C 0.02877 -0.28426 0.02877 -0.28727 0.02929 -0.28981 C 0.0306 -0.29537 0.03307 -0.30023 0.03385 -0.30602 C 0.03424 -0.30856 0.03476 -0.31134 0.03502 -0.31412 C 0.03776 -0.33889 0.03463 -0.31551 0.03724 -0.33426 C 0.0388 -0.37523 0.03841 -0.3544 0.03841 -0.39676 L 0.03841 -0.39676 " pathEditMode="relative" ptsTypes="AAAAAAAAAAAAAAAAAAAAA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4 0.01875 L 0.01784 0.01875 C 0.02422 0.01597 0.03086 0.01481 0.03711 0.01064 C 0.04011 0.00856 0.0431 0.00625 0.04623 0.00463 C 0.04987 0.00277 0.05391 0.00277 0.05755 0.00046 C 0.06914 -0.00625 0.04492 0.00763 0.07461 -0.00556 L 0.07917 -0.00741 C 0.08099 -0.00949 0.08281 -0.01181 0.0849 -0.01366 C 0.09258 -0.02037 0.0961 -0.01922 0.10638 -0.01968 L 0.19844 -0.02153 C 0.22279 -0.02107 0.24701 -0.02153 0.27123 -0.01968 C 0.27396 -0.01945 0.27656 -0.01713 0.27917 -0.01551 C 0.28373 -0.01297 0.28815 -0.00949 0.29284 -0.00741 C 0.29584 -0.00625 0.29896 -0.00487 0.30196 -0.00348 C 0.30313 -0.00301 0.30417 -0.00186 0.30534 -0.00139 C 0.30755 -0.00047 0.3099 4.07407E-6 0.31211 0.00046 C 0.31328 0.00185 0.31433 0.00347 0.31563 0.00463 C 0.31667 0.00555 0.31784 0.00578 0.31901 0.00671 C 0.32058 0.00787 0.32201 0.00926 0.32357 0.01064 C 0.32552 0.0125 0.32722 0.01481 0.32917 0.01666 C 0.33216 0.01967 0.33594 0.0206 0.33828 0.02476 C 0.33946 0.02685 0.34037 0.02916 0.34167 0.03078 C 0.34727 0.03773 0.34466 0.0324 0.34961 0.0368 C 0.35847 0.04467 0.34792 0.03796 0.35651 0.04305 C 0.35886 0.04583 0.36042 0.04838 0.36328 0.04907 C 0.36524 0.04953 0.36706 0.04907 0.36901 0.04907 L 0.37474 0.04907 " pathEditMode="relative" ptsTypes="AAAAAAAAAAAAAAAAAAAAAAA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C2D182F-1F81-4947-807E-8AAD5E9C8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511" y="5967412"/>
            <a:ext cx="2377071" cy="6077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DBDCDDA-B276-4CE5-B9BA-6C059138CF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3" y="424547"/>
            <a:ext cx="715725" cy="7157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68" y="421424"/>
            <a:ext cx="3401863" cy="129246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C545A60-2BE7-4DF6-BBEC-7DA0969DD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449835"/>
            <a:ext cx="4238642" cy="482145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7FDF256-11B5-49D4-A2E8-98A77AAF2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8" y="3746764"/>
            <a:ext cx="3537864" cy="1990048"/>
          </a:xfrm>
          <a:prstGeom prst="rect">
            <a:avLst/>
          </a:prstGeom>
        </p:spPr>
      </p:pic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E9FE2D44-212C-45EE-A86C-AF4E8E6A852E}"/>
              </a:ext>
            </a:extLst>
          </p:cNvPr>
          <p:cNvSpPr/>
          <p:nvPr/>
        </p:nvSpPr>
        <p:spPr>
          <a:xfrm>
            <a:off x="804190" y="919192"/>
            <a:ext cx="3294937" cy="1785280"/>
          </a:xfrm>
          <a:prstGeom prst="wedgeEllipseCallout">
            <a:avLst>
              <a:gd name="adj1" fmla="val 49704"/>
              <a:gd name="adj2" fmla="val 5241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>
                <a:solidFill>
                  <a:schemeClr val="tx1"/>
                </a:solidFill>
              </a:rPr>
              <a:t>코너드에서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필요한 건 뭐</a:t>
            </a:r>
            <a:r>
              <a:rPr lang="en-US" altLang="ko-KR" sz="2800" b="1" dirty="0">
                <a:solidFill>
                  <a:schemeClr val="tx1"/>
                </a:solidFill>
              </a:rPr>
              <a:t>?!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C054300-C721-41BD-8FC7-02E549FAD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3739" y="3653349"/>
            <a:ext cx="3703934" cy="2083463"/>
          </a:xfrm>
          <a:prstGeom prst="rect">
            <a:avLst/>
          </a:prstGeom>
        </p:spPr>
      </p:pic>
      <p:sp>
        <p:nvSpPr>
          <p:cNvPr id="14" name="말풍선: 타원형 13">
            <a:extLst>
              <a:ext uri="{FF2B5EF4-FFF2-40B4-BE49-F238E27FC236}">
                <a16:creationId xmlns:a16="http://schemas.microsoft.com/office/drawing/2014/main" id="{75F47963-6543-43D5-8357-905A1A42D0DD}"/>
              </a:ext>
            </a:extLst>
          </p:cNvPr>
          <p:cNvSpPr/>
          <p:nvPr/>
        </p:nvSpPr>
        <p:spPr>
          <a:xfrm>
            <a:off x="8390426" y="988635"/>
            <a:ext cx="2997384" cy="1434338"/>
          </a:xfrm>
          <a:prstGeom prst="wedgeEllipseCallout">
            <a:avLst>
              <a:gd name="adj1" fmla="val -51211"/>
              <a:gd name="adj2" fmla="val 5163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err="1">
                <a:solidFill>
                  <a:schemeClr val="tx1"/>
                </a:solidFill>
              </a:rPr>
              <a:t>스</a:t>
            </a:r>
            <a:r>
              <a:rPr lang="en-US" altLang="ko-KR" sz="3600" b="1" dirty="0">
                <a:solidFill>
                  <a:schemeClr val="tx1"/>
                </a:solidFill>
              </a:rPr>
              <a:t>.</a:t>
            </a:r>
            <a:r>
              <a:rPr lang="ko-KR" altLang="en-US" sz="3600" b="1" dirty="0">
                <a:solidFill>
                  <a:schemeClr val="tx1"/>
                </a:solidFill>
              </a:rPr>
              <a:t>피</a:t>
            </a:r>
            <a:r>
              <a:rPr lang="en-US" altLang="ko-KR" sz="3600" b="1" dirty="0">
                <a:solidFill>
                  <a:schemeClr val="tx1"/>
                </a:solidFill>
              </a:rPr>
              <a:t>.</a:t>
            </a:r>
            <a:r>
              <a:rPr lang="ko-KR" altLang="en-US" sz="3600" b="1" dirty="0" err="1">
                <a:solidFill>
                  <a:schemeClr val="tx1"/>
                </a:solidFill>
              </a:rPr>
              <a:t>드</a:t>
            </a:r>
            <a:endParaRPr lang="en-US" altLang="ko-KR" sz="3600" b="1" dirty="0">
              <a:solidFill>
                <a:schemeClr val="tx1"/>
              </a:solidFill>
            </a:endParaRPr>
          </a:p>
        </p:txBody>
      </p:sp>
      <p:sp>
        <p:nvSpPr>
          <p:cNvPr id="15" name="말풍선: 타원형 14">
            <a:extLst>
              <a:ext uri="{FF2B5EF4-FFF2-40B4-BE49-F238E27FC236}">
                <a16:creationId xmlns:a16="http://schemas.microsoft.com/office/drawing/2014/main" id="{08ADD4EB-BFE1-4487-B0F1-C2E8078AEEB4}"/>
              </a:ext>
            </a:extLst>
          </p:cNvPr>
          <p:cNvSpPr/>
          <p:nvPr/>
        </p:nvSpPr>
        <p:spPr>
          <a:xfrm>
            <a:off x="560325" y="2977861"/>
            <a:ext cx="2000898" cy="868545"/>
          </a:xfrm>
          <a:prstGeom prst="wedgeEllipseCallout">
            <a:avLst>
              <a:gd name="adj1" fmla="val 32483"/>
              <a:gd name="adj2" fmla="val 8323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WOW~~!!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3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창의체험문화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14235</TotalTime>
  <Words>264</Words>
  <Application>Microsoft Office PowerPoint</Application>
  <PresentationFormat>와이드스크린</PresentationFormat>
  <Paragraphs>61</Paragraphs>
  <Slides>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HY헤드라인M</vt:lpstr>
      <vt:lpstr>SimHei</vt:lpstr>
      <vt:lpstr>맑은 고딕</vt:lpstr>
      <vt:lpstr>Arial</vt:lpstr>
      <vt:lpstr>창의체험문화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</dc:creator>
  <cp:lastModifiedBy>정민영</cp:lastModifiedBy>
  <cp:revision>611</cp:revision>
  <dcterms:created xsi:type="dcterms:W3CDTF">2011-11-17T08:01:04Z</dcterms:created>
  <dcterms:modified xsi:type="dcterms:W3CDTF">2020-01-28T08:41:27Z</dcterms:modified>
</cp:coreProperties>
</file>