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6" r:id="rId10"/>
    <p:sldId id="272" r:id="rId11"/>
    <p:sldId id="265" r:id="rId12"/>
    <p:sldId id="264" r:id="rId13"/>
    <p:sldId id="267" r:id="rId14"/>
    <p:sldId id="269" r:id="rId15"/>
    <p:sldId id="270" r:id="rId16"/>
    <p:sldId id="271" r:id="rId17"/>
    <p:sldId id="268" r:id="rId18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787" autoAdjust="0"/>
    <p:restoredTop sz="94660"/>
  </p:normalViewPr>
  <p:slideViewPr>
    <p:cSldViewPr snapToGrid="0" showGuides="1">
      <p:cViewPr varScale="1">
        <p:scale>
          <a:sx n="104" d="100"/>
          <a:sy n="104" d="100"/>
        </p:scale>
        <p:origin x="516" y="138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F4495-44CA-4B62-B366-FA53F404550F}" type="datetimeFigureOut">
              <a:rPr lang="ko-KR" altLang="en-US" smtClean="0"/>
              <a:t>2024-05-17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4B81B-AE7A-4078-8727-FDC58A75EB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630169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F4495-44CA-4B62-B366-FA53F404550F}" type="datetimeFigureOut">
              <a:rPr lang="ko-KR" altLang="en-US" smtClean="0"/>
              <a:t>2024-05-17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4B81B-AE7A-4078-8727-FDC58A75EB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1818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F4495-44CA-4B62-B366-FA53F404550F}" type="datetimeFigureOut">
              <a:rPr lang="ko-KR" altLang="en-US" smtClean="0"/>
              <a:t>2024-05-17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4B81B-AE7A-4078-8727-FDC58A75EB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63072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F4495-44CA-4B62-B366-FA53F404550F}" type="datetimeFigureOut">
              <a:rPr lang="ko-KR" altLang="en-US" smtClean="0"/>
              <a:t>2024-05-17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4B81B-AE7A-4078-8727-FDC58A75EB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7793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F4495-44CA-4B62-B366-FA53F404550F}" type="datetimeFigureOut">
              <a:rPr lang="ko-KR" altLang="en-US" smtClean="0"/>
              <a:t>2024-05-17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4B81B-AE7A-4078-8727-FDC58A75EB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249694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F4495-44CA-4B62-B366-FA53F404550F}" type="datetimeFigureOut">
              <a:rPr lang="ko-KR" altLang="en-US" smtClean="0"/>
              <a:t>2024-05-17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4B81B-AE7A-4078-8727-FDC58A75EB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1365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F4495-44CA-4B62-B366-FA53F404550F}" type="datetimeFigureOut">
              <a:rPr lang="ko-KR" altLang="en-US" smtClean="0"/>
              <a:t>2024-05-17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4B81B-AE7A-4078-8727-FDC58A75EB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938029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F4495-44CA-4B62-B366-FA53F404550F}" type="datetimeFigureOut">
              <a:rPr lang="ko-KR" altLang="en-US" smtClean="0"/>
              <a:t>2024-05-17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4B81B-AE7A-4078-8727-FDC58A75EB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092811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F4495-44CA-4B62-B366-FA53F404550F}" type="datetimeFigureOut">
              <a:rPr lang="ko-KR" altLang="en-US" smtClean="0"/>
              <a:t>2024-05-17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4B81B-AE7A-4078-8727-FDC58A75EB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284754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F4495-44CA-4B62-B366-FA53F404550F}" type="datetimeFigureOut">
              <a:rPr lang="ko-KR" altLang="en-US" smtClean="0"/>
              <a:t>2024-05-17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4B81B-AE7A-4078-8727-FDC58A75EB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77722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F4495-44CA-4B62-B366-FA53F404550F}" type="datetimeFigureOut">
              <a:rPr lang="ko-KR" altLang="en-US" smtClean="0"/>
              <a:t>2024-05-17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4B81B-AE7A-4078-8727-FDC58A75EB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76411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1AF4495-44CA-4B62-B366-FA53F404550F}" type="datetimeFigureOut">
              <a:rPr lang="ko-KR" altLang="en-US" smtClean="0"/>
              <a:t>2024-05-17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694B81B-AE7A-4078-8727-FDC58A75EB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60144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5AE93349-F391-4162-1880-E1CA3134E8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46513"/>
            <a:ext cx="9906000" cy="7004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9279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80F58589-9BB8-EBC8-B26C-A36241E75B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46513"/>
            <a:ext cx="9906000" cy="7004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5538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1BBDAB9A-CE13-E846-78D7-1B214D4CF1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-162732"/>
            <a:ext cx="9906001" cy="7020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414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8D50F9FC-F30D-F029-808E-0BB2EDEB02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7" y="-147233"/>
            <a:ext cx="9907017" cy="7005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16190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A191883B-6FDB-DEF0-93BD-4C37049232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9" y="-147233"/>
            <a:ext cx="9907019" cy="7005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8070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A3BAFCA3-9313-8F07-C39D-70D51ED5B7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46513"/>
            <a:ext cx="9906000" cy="7004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8693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C016C083-83F0-269E-748A-7EB8C465AA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46513"/>
            <a:ext cx="9906000" cy="7004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5061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C054E761-3E33-D32A-1FB3-E7130A5BFC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9" y="-147233"/>
            <a:ext cx="9907019" cy="7005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3772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AF2C1DFF-BEAB-8F00-06EB-54737EBC3B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46513"/>
            <a:ext cx="9906000" cy="7004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9142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EFEB2664-85A3-BADD-7B99-EF09047524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31734"/>
            <a:ext cx="9906000" cy="6989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7251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69940637-84B8-C34C-7C77-13742BBF3E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47233"/>
            <a:ext cx="9907017" cy="7005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2136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EFEB2664-85A3-BADD-7B99-EF09047524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50" y="-131735"/>
            <a:ext cx="9895550" cy="6989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2394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230A6E5E-FA80-6E55-E364-D44A88B9BA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50" y="-131735"/>
            <a:ext cx="9895550" cy="6989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72943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230A6E5E-FA80-6E55-E364-D44A88B9BA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50" y="-131735"/>
            <a:ext cx="9895550" cy="6989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7926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230A6E5E-FA80-6E55-E364-D44A88B9BA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50" y="-131735"/>
            <a:ext cx="9895550" cy="6989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2140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BBDAC9D2-B902-D196-0008-95CBFAA909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50" y="-131734"/>
            <a:ext cx="9895550" cy="6989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7408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텍스트, 스크린샷, 디자인이(가) 표시된 사진&#10;&#10;자동 생성된 설명">
            <a:extLst>
              <a:ext uri="{FF2B5EF4-FFF2-40B4-BE49-F238E27FC236}">
                <a16:creationId xmlns:a16="http://schemas.microsoft.com/office/drawing/2014/main" id="{4B031479-DB4D-D998-B8B3-707C013167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6514"/>
            <a:ext cx="9906000" cy="7004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6752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테마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861</TotalTime>
  <Words>0</Words>
  <Application>Microsoft Office PowerPoint</Application>
  <PresentationFormat>A4 용지(210x297mm)</PresentationFormat>
  <Paragraphs>0</Paragraphs>
  <Slides>17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17</vt:i4>
      </vt:variant>
    </vt:vector>
  </HeadingPairs>
  <TitlesOfParts>
    <vt:vector size="21" baseType="lpstr">
      <vt:lpstr>Aptos</vt:lpstr>
      <vt:lpstr>Aptos Display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 지우</dc:creator>
  <cp:lastModifiedBy>김 지우</cp:lastModifiedBy>
  <cp:revision>8</cp:revision>
  <dcterms:created xsi:type="dcterms:W3CDTF">2024-05-16T07:42:52Z</dcterms:created>
  <dcterms:modified xsi:type="dcterms:W3CDTF">2024-05-17T06:08:14Z</dcterms:modified>
</cp:coreProperties>
</file>